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72" r:id="rId11"/>
    <p:sldId id="263" r:id="rId12"/>
    <p:sldId id="264" r:id="rId13"/>
    <p:sldId id="265" r:id="rId14"/>
    <p:sldId id="267" r:id="rId15"/>
    <p:sldId id="273" r:id="rId16"/>
    <p:sldId id="266" r:id="rId17"/>
    <p:sldId id="268" r:id="rId18"/>
    <p:sldId id="274" r:id="rId19"/>
    <p:sldId id="275" r:id="rId20"/>
    <p:sldId id="269" r:id="rId21"/>
  </p:sldIdLst>
  <p:sldSz cx="12192000" cy="6858000"/>
  <p:notesSz cx="6858000" cy="9144000"/>
  <p:defaultTex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方正琥珀简体" pitchFamily="65" charset="-122"/>
        <a:ea typeface="方正琥珀简体" pitchFamily="65" charset="-122"/>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方正琥珀简体" pitchFamily="65" charset="-122"/>
        <a:ea typeface="方正琥珀简体" pitchFamily="65" charset="-122"/>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方正琥珀简体" pitchFamily="65" charset="-122"/>
        <a:ea typeface="方正琥珀简体" pitchFamily="65" charset="-122"/>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方正琥珀简体" pitchFamily="65" charset="-122"/>
        <a:ea typeface="方正琥珀简体" pitchFamily="65" charset="-122"/>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方正琥珀简体" pitchFamily="65" charset="-122"/>
        <a:ea typeface="方正琥珀简体" pitchFamily="65" charset="-122"/>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方正琥珀简体" pitchFamily="65" charset="-122"/>
        <a:ea typeface="方正琥珀简体" pitchFamily="65" charset="-122"/>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方正琥珀简体" pitchFamily="65" charset="-122"/>
        <a:ea typeface="方正琥珀简体" pitchFamily="65" charset="-122"/>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方正琥珀简体" pitchFamily="65" charset="-122"/>
        <a:ea typeface="方正琥珀简体" pitchFamily="65" charset="-122"/>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方正琥珀简体" pitchFamily="65" charset="-122"/>
        <a:ea typeface="方正琥珀简体" pitchFamily="65"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5FD"/>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405"/>
  </p:normalViewPr>
  <p:slideViewPr>
    <p:cSldViewPr showGuides="1">
      <p:cViewPr>
        <p:scale>
          <a:sx n="40" d="100"/>
          <a:sy n="40" d="100"/>
        </p:scale>
        <p:origin x="1794" y="5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方正琥珀简体" pitchFamily="65" charset="-122"/>
              <a:ea typeface="方正琥珀简体" pitchFamily="65"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457200" rtl="0" eaLnBrk="0" fontAlgn="base" latinLnBrk="0" hangingPunct="0">
              <a:lnSpc>
                <a:spcPct val="100000"/>
              </a:lnSpc>
              <a:spcBef>
                <a:spcPct val="0"/>
              </a:spcBef>
              <a:spcAft>
                <a:spcPct val="0"/>
              </a:spcAft>
              <a:buClrTx/>
              <a:buSzTx/>
              <a:buFontTx/>
              <a:buNone/>
              <a:defRPr/>
            </a:pPr>
            <a:fld id="{BA0A5757-FB3D-4ABB-841F-18CB10741A9F}" type="datetimeFigureOut">
              <a:rPr kumimoji="0" lang="zh-CN" altLang="en-US" sz="1200" b="0" i="0" u="none" strike="noStrike" kern="1200" cap="none" spc="0" normalizeH="0" baseline="0" noProof="0" smtClean="0">
                <a:ln>
                  <a:noFill/>
                </a:ln>
                <a:solidFill>
                  <a:schemeClr val="tx1"/>
                </a:solidFill>
                <a:effectLst/>
                <a:uLnTx/>
                <a:uFillTx/>
                <a:latin typeface="方正琥珀简体" pitchFamily="65" charset="-122"/>
                <a:ea typeface="方正琥珀简体" pitchFamily="65" charset="-122"/>
                <a:cs typeface="+mn-cs"/>
              </a:rPr>
            </a:fld>
            <a:endParaRPr kumimoji="0" lang="zh-CN" altLang="en-US" sz="1200" b="0" i="0" u="none" strike="noStrike" kern="1200" cap="none" spc="0" normalizeH="0" baseline="0" noProof="0" smtClean="0">
              <a:ln>
                <a:noFill/>
              </a:ln>
              <a:solidFill>
                <a:schemeClr val="tx1"/>
              </a:solidFill>
              <a:effectLst/>
              <a:uLnTx/>
              <a:uFillTx/>
              <a:latin typeface="方正琥珀简体" pitchFamily="65" charset="-122"/>
              <a:ea typeface="方正琥珀简体" pitchFamily="65"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方正琥珀简体" pitchFamily="65" charset="-122"/>
              <a:ea typeface="方正琥珀简体" pitchFamily="65"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457200" rtl="0" eaLnBrk="0" fontAlgn="base" latinLnBrk="0" hangingPunct="0">
              <a:lnSpc>
                <a:spcPct val="100000"/>
              </a:lnSpc>
              <a:spcBef>
                <a:spcPct val="0"/>
              </a:spcBef>
              <a:spcAft>
                <a:spcPct val="0"/>
              </a:spcAft>
              <a:buClrTx/>
              <a:buSzTx/>
              <a:buFontTx/>
              <a:buNone/>
              <a:defRPr/>
            </a:pPr>
            <a:fld id="{98964570-DFAE-4070-ACBE-0F5972EFEC77}" type="slidenum">
              <a:rPr kumimoji="0" lang="zh-CN" altLang="en-US" sz="1200" b="0" i="0" u="none" strike="noStrike" kern="1200" cap="none" spc="0" normalizeH="0" baseline="0" noProof="0" smtClean="0">
                <a:ln>
                  <a:noFill/>
                </a:ln>
                <a:solidFill>
                  <a:schemeClr val="tx1"/>
                </a:solidFill>
                <a:effectLst/>
                <a:uLnTx/>
                <a:uFillTx/>
                <a:latin typeface="方正琥珀简体" pitchFamily="65" charset="-122"/>
                <a:ea typeface="方正琥珀简体" pitchFamily="65" charset="-122"/>
                <a:cs typeface="+mn-cs"/>
              </a:rPr>
            </a:fld>
            <a:endParaRPr kumimoji="0" lang="zh-CN" altLang="en-US" sz="1200" b="0" i="0" u="none" strike="noStrike" kern="1200" cap="none" spc="0" normalizeH="0" baseline="0" noProof="0">
              <a:ln>
                <a:noFill/>
              </a:ln>
              <a:solidFill>
                <a:schemeClr val="tx1"/>
              </a:solidFill>
              <a:effectLst/>
              <a:uLnTx/>
              <a:uFillTx/>
              <a:latin typeface="方正琥珀简体" pitchFamily="65" charset="-122"/>
              <a:ea typeface="方正琥珀简体" pitchFamily="65" charset="-122"/>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a:solidFill>
              <a:srgbClr val="000000"/>
            </a:solidFill>
            <a:miter/>
          </a:ln>
        </p:spPr>
      </p:sp>
      <p:sp>
        <p:nvSpPr>
          <p:cNvPr id="4099"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4100"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幻灯片图像占位符 1"/>
          <p:cNvSpPr>
            <a:spLocks noGrp="1" noRot="1" noChangeAspect="1" noTextEdit="1"/>
          </p:cNvSpPr>
          <p:nvPr>
            <p:ph type="sldImg"/>
          </p:nvPr>
        </p:nvSpPr>
        <p:spPr>
          <a:ln>
            <a:solidFill>
              <a:srgbClr val="000000"/>
            </a:solidFill>
            <a:miter/>
          </a:ln>
        </p:spPr>
      </p:sp>
      <p:sp>
        <p:nvSpPr>
          <p:cNvPr id="22531"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2253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幻灯片图像占位符 1"/>
          <p:cNvSpPr>
            <a:spLocks noGrp="1" noRot="1" noChangeAspect="1" noTextEdit="1"/>
          </p:cNvSpPr>
          <p:nvPr>
            <p:ph type="sldImg"/>
          </p:nvPr>
        </p:nvSpPr>
        <p:spPr>
          <a:ln>
            <a:solidFill>
              <a:srgbClr val="000000"/>
            </a:solidFill>
            <a:miter/>
          </a:ln>
        </p:spPr>
      </p:sp>
      <p:sp>
        <p:nvSpPr>
          <p:cNvPr id="24579"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24580"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幻灯片图像占位符 1"/>
          <p:cNvSpPr>
            <a:spLocks noGrp="1" noRot="1" noChangeAspect="1" noTextEdit="1"/>
          </p:cNvSpPr>
          <p:nvPr>
            <p:ph type="sldImg"/>
          </p:nvPr>
        </p:nvSpPr>
        <p:spPr>
          <a:ln>
            <a:solidFill>
              <a:srgbClr val="000000"/>
            </a:solidFill>
            <a:miter/>
          </a:ln>
        </p:spPr>
      </p:sp>
      <p:sp>
        <p:nvSpPr>
          <p:cNvPr id="2662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幻灯片图像占位符 1"/>
          <p:cNvSpPr>
            <a:spLocks noGrp="1" noRot="1" noChangeAspect="1" noTextEdit="1"/>
          </p:cNvSpPr>
          <p:nvPr>
            <p:ph type="sldImg"/>
          </p:nvPr>
        </p:nvSpPr>
        <p:spPr>
          <a:ln>
            <a:solidFill>
              <a:srgbClr val="000000"/>
            </a:solidFill>
            <a:miter/>
          </a:ln>
        </p:spPr>
      </p:sp>
      <p:sp>
        <p:nvSpPr>
          <p:cNvPr id="28675"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28676"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幻灯片图像占位符 1"/>
          <p:cNvSpPr>
            <a:spLocks noGrp="1" noRot="1" noChangeAspect="1" noTextEdit="1"/>
          </p:cNvSpPr>
          <p:nvPr>
            <p:ph type="sldImg"/>
          </p:nvPr>
        </p:nvSpPr>
        <p:spPr>
          <a:ln>
            <a:solidFill>
              <a:srgbClr val="000000"/>
            </a:solidFill>
            <a:miter/>
          </a:ln>
        </p:spPr>
      </p:sp>
      <p:sp>
        <p:nvSpPr>
          <p:cNvPr id="30723"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30724"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幻灯片图像占位符 1"/>
          <p:cNvSpPr>
            <a:spLocks noGrp="1" noRot="1" noChangeAspect="1" noTextEdit="1"/>
          </p:cNvSpPr>
          <p:nvPr>
            <p:ph type="sldImg"/>
          </p:nvPr>
        </p:nvSpPr>
        <p:spPr>
          <a:ln>
            <a:solidFill>
              <a:srgbClr val="000000"/>
            </a:solidFill>
            <a:miter/>
          </a:ln>
        </p:spPr>
      </p:sp>
      <p:sp>
        <p:nvSpPr>
          <p:cNvPr id="32771"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3277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幻灯片图像占位符 1"/>
          <p:cNvSpPr>
            <a:spLocks noGrp="1" noRot="1" noChangeAspect="1" noTextEdit="1"/>
          </p:cNvSpPr>
          <p:nvPr>
            <p:ph type="sldImg"/>
          </p:nvPr>
        </p:nvSpPr>
        <p:spPr>
          <a:ln>
            <a:solidFill>
              <a:srgbClr val="000000"/>
            </a:solidFill>
            <a:miter/>
          </a:ln>
        </p:spPr>
      </p:sp>
      <p:sp>
        <p:nvSpPr>
          <p:cNvPr id="34819"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34820"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幻灯片图像占位符 1"/>
          <p:cNvSpPr>
            <a:spLocks noGrp="1" noRot="1" noChangeAspect="1" noTextEdit="1"/>
          </p:cNvSpPr>
          <p:nvPr>
            <p:ph type="sldImg"/>
          </p:nvPr>
        </p:nvSpPr>
        <p:spPr>
          <a:ln>
            <a:solidFill>
              <a:srgbClr val="000000"/>
            </a:solidFill>
            <a:miter/>
          </a:ln>
        </p:spPr>
      </p:sp>
      <p:sp>
        <p:nvSpPr>
          <p:cNvPr id="3686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3686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幻灯片图像占位符 1"/>
          <p:cNvSpPr>
            <a:spLocks noGrp="1" noRot="1" noChangeAspect="1" noTextEdit="1"/>
          </p:cNvSpPr>
          <p:nvPr>
            <p:ph type="sldImg"/>
          </p:nvPr>
        </p:nvSpPr>
        <p:spPr>
          <a:ln>
            <a:solidFill>
              <a:srgbClr val="000000"/>
            </a:solidFill>
            <a:miter/>
          </a:ln>
        </p:spPr>
      </p:sp>
      <p:sp>
        <p:nvSpPr>
          <p:cNvPr id="38915"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solidFill>
            <a:miter/>
          </a:ln>
        </p:spPr>
      </p:sp>
      <p:sp>
        <p:nvSpPr>
          <p:cNvPr id="614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a:ln>
            <a:solidFill>
              <a:srgbClr val="000000"/>
            </a:solidFill>
            <a:miter/>
          </a:ln>
        </p:spPr>
      </p:sp>
      <p:sp>
        <p:nvSpPr>
          <p:cNvPr id="8195"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8196"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幻灯片图像占位符 1"/>
          <p:cNvSpPr>
            <a:spLocks noGrp="1" noRot="1" noChangeAspect="1" noTextEdit="1"/>
          </p:cNvSpPr>
          <p:nvPr>
            <p:ph type="sldImg"/>
          </p:nvPr>
        </p:nvSpPr>
        <p:spPr>
          <a:ln>
            <a:solidFill>
              <a:srgbClr val="000000"/>
            </a:solidFill>
            <a:miter/>
          </a:ln>
        </p:spPr>
      </p:sp>
      <p:sp>
        <p:nvSpPr>
          <p:cNvPr id="10243"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10244"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a:ln>
            <a:solidFill>
              <a:srgbClr val="000000"/>
            </a:solidFill>
            <a:miter/>
          </a:ln>
        </p:spPr>
      </p:sp>
      <p:sp>
        <p:nvSpPr>
          <p:cNvPr id="12291"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1229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幻灯片图像占位符 1"/>
          <p:cNvSpPr>
            <a:spLocks noGrp="1" noRot="1" noChangeAspect="1" noTextEdit="1"/>
          </p:cNvSpPr>
          <p:nvPr>
            <p:ph type="sldImg"/>
          </p:nvPr>
        </p:nvSpPr>
        <p:spPr>
          <a:ln>
            <a:solidFill>
              <a:srgbClr val="000000"/>
            </a:solidFill>
            <a:miter/>
          </a:ln>
        </p:spPr>
      </p:sp>
      <p:sp>
        <p:nvSpPr>
          <p:cNvPr id="14339"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14340"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幻灯片图像占位符 1"/>
          <p:cNvSpPr>
            <a:spLocks noGrp="1" noRot="1" noChangeAspect="1" noTextEdit="1"/>
          </p:cNvSpPr>
          <p:nvPr>
            <p:ph type="sldImg"/>
          </p:nvPr>
        </p:nvSpPr>
        <p:spPr>
          <a:ln>
            <a:solidFill>
              <a:srgbClr val="000000"/>
            </a:solidFill>
            <a:miter/>
          </a:ln>
        </p:spPr>
      </p:sp>
      <p:sp>
        <p:nvSpPr>
          <p:cNvPr id="16387"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1638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a:ln>
            <a:solidFill>
              <a:srgbClr val="000000"/>
            </a:solidFill>
            <a:miter/>
          </a:ln>
        </p:spPr>
      </p:sp>
      <p:sp>
        <p:nvSpPr>
          <p:cNvPr id="18435"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18436"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幻灯片图像占位符 1"/>
          <p:cNvSpPr>
            <a:spLocks noGrp="1" noRot="1" noChangeAspect="1" noTextEdit="1"/>
          </p:cNvSpPr>
          <p:nvPr>
            <p:ph type="sldImg"/>
          </p:nvPr>
        </p:nvSpPr>
        <p:spPr>
          <a:ln>
            <a:solidFill>
              <a:srgbClr val="000000"/>
            </a:solidFill>
            <a:miter/>
          </a:ln>
        </p:spPr>
      </p:sp>
      <p:sp>
        <p:nvSpPr>
          <p:cNvPr id="20483"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等线" panose="02010600030101010101" pitchFamily="2" charset="-122"/>
            </a:endParaRPr>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日期占位符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日期占位符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日期占位符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日期占位符 4"/>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日期占位符 6"/>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日期占位符 2"/>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Text Placeholder 2"/>
          <p:cNvSpPr>
            <a:spLocks noGrp="1"/>
          </p:cNvSpPr>
          <p:nvPr>
            <p:ph type="body" idx="1"/>
          </p:nvPr>
        </p:nvSpPr>
        <p:spPr>
          <a:xfrm>
            <a:off x="838200" y="1825625"/>
            <a:ext cx="10515600" cy="4351338"/>
          </a:xfrm>
          <a:prstGeom prst="rect">
            <a:avLst/>
          </a:prstGeom>
          <a:noFill/>
          <a:ln w="9525">
            <a:noFill/>
          </a:ln>
        </p:spPr>
        <p:txBody>
          <a:bodyPr/>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C1B570C-88A5-4421-AEA6-CAB4C8159652}" type="slidenum">
              <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方正琥珀简体" pitchFamily="65" charset="-122"/>
          <a:ea typeface="方正琥珀简体" pitchFamily="65" charset="-122"/>
        </a:defRPr>
      </a:lvl2pPr>
      <a:lvl3pPr algn="l" rtl="0" fontAlgn="base">
        <a:lnSpc>
          <a:spcPct val="90000"/>
        </a:lnSpc>
        <a:spcBef>
          <a:spcPct val="0"/>
        </a:spcBef>
        <a:spcAft>
          <a:spcPct val="0"/>
        </a:spcAft>
        <a:defRPr sz="4400">
          <a:solidFill>
            <a:schemeClr val="tx1"/>
          </a:solidFill>
          <a:latin typeface="方正琥珀简体" pitchFamily="65" charset="-122"/>
          <a:ea typeface="方正琥珀简体" pitchFamily="65" charset="-122"/>
        </a:defRPr>
      </a:lvl3pPr>
      <a:lvl4pPr algn="l" rtl="0" fontAlgn="base">
        <a:lnSpc>
          <a:spcPct val="90000"/>
        </a:lnSpc>
        <a:spcBef>
          <a:spcPct val="0"/>
        </a:spcBef>
        <a:spcAft>
          <a:spcPct val="0"/>
        </a:spcAft>
        <a:defRPr sz="4400">
          <a:solidFill>
            <a:schemeClr val="tx1"/>
          </a:solidFill>
          <a:latin typeface="方正琥珀简体" pitchFamily="65" charset="-122"/>
          <a:ea typeface="方正琥珀简体" pitchFamily="65" charset="-122"/>
        </a:defRPr>
      </a:lvl4pPr>
      <a:lvl5pPr algn="l" rtl="0" fontAlgn="base">
        <a:lnSpc>
          <a:spcPct val="90000"/>
        </a:lnSpc>
        <a:spcBef>
          <a:spcPct val="0"/>
        </a:spcBef>
        <a:spcAft>
          <a:spcPct val="0"/>
        </a:spcAft>
        <a:defRPr sz="4400">
          <a:solidFill>
            <a:schemeClr val="tx1"/>
          </a:solidFill>
          <a:latin typeface="方正琥珀简体" pitchFamily="65" charset="-122"/>
          <a:ea typeface="方正琥珀简体" pitchFamily="65" charset="-122"/>
        </a:defRPr>
      </a:lvl5pPr>
      <a:lvl6pPr marL="457200" algn="l" rtl="0" fontAlgn="base">
        <a:lnSpc>
          <a:spcPct val="90000"/>
        </a:lnSpc>
        <a:spcBef>
          <a:spcPct val="0"/>
        </a:spcBef>
        <a:spcAft>
          <a:spcPct val="0"/>
        </a:spcAft>
        <a:defRPr sz="4400">
          <a:solidFill>
            <a:schemeClr val="tx1"/>
          </a:solidFill>
          <a:latin typeface="方正琥珀简体" pitchFamily="65" charset="-122"/>
          <a:ea typeface="方正琥珀简体" pitchFamily="65" charset="-122"/>
        </a:defRPr>
      </a:lvl6pPr>
      <a:lvl7pPr marL="914400" algn="l" rtl="0" fontAlgn="base">
        <a:lnSpc>
          <a:spcPct val="90000"/>
        </a:lnSpc>
        <a:spcBef>
          <a:spcPct val="0"/>
        </a:spcBef>
        <a:spcAft>
          <a:spcPct val="0"/>
        </a:spcAft>
        <a:defRPr sz="4400">
          <a:solidFill>
            <a:schemeClr val="tx1"/>
          </a:solidFill>
          <a:latin typeface="方正琥珀简体" pitchFamily="65" charset="-122"/>
          <a:ea typeface="方正琥珀简体" pitchFamily="65" charset="-122"/>
        </a:defRPr>
      </a:lvl7pPr>
      <a:lvl8pPr marL="1371600" algn="l" rtl="0" fontAlgn="base">
        <a:lnSpc>
          <a:spcPct val="90000"/>
        </a:lnSpc>
        <a:spcBef>
          <a:spcPct val="0"/>
        </a:spcBef>
        <a:spcAft>
          <a:spcPct val="0"/>
        </a:spcAft>
        <a:defRPr sz="4400">
          <a:solidFill>
            <a:schemeClr val="tx1"/>
          </a:solidFill>
          <a:latin typeface="方正琥珀简体" pitchFamily="65" charset="-122"/>
          <a:ea typeface="方正琥珀简体" pitchFamily="65" charset="-122"/>
        </a:defRPr>
      </a:lvl8pPr>
      <a:lvl9pPr marL="1828800" algn="l" rtl="0" fontAlgn="base">
        <a:lnSpc>
          <a:spcPct val="90000"/>
        </a:lnSpc>
        <a:spcBef>
          <a:spcPct val="0"/>
        </a:spcBef>
        <a:spcAft>
          <a:spcPct val="0"/>
        </a:spcAft>
        <a:defRPr sz="4400">
          <a:solidFill>
            <a:schemeClr val="tx1"/>
          </a:solidFill>
          <a:latin typeface="方正琥珀简体" pitchFamily="65" charset="-122"/>
          <a:ea typeface="方正琥珀简体" pitchFamily="65"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file:///G:\2\PPT\&#38899;&#20048;\&#38899;&#20048;\&#21152;&#21202;&#27604;&#28023;&#30423;%20-%209%20-%20&#22763;&#27668;&#23637;&#31034;&#19978;&#22330;.mp3" TargetMode="External"/><Relationship Id="rId2" Type="http://schemas.openxmlformats.org/officeDocument/2006/relationships/audio" Target="file:///G:\2\PPT\&#38899;&#20048;\&#38899;&#20048;\&#21152;&#21202;&#27604;&#28023;&#30423;%20-%209%20-%20&#22763;&#27668;&#23637;&#31034;&#19978;&#22330;.mp3" TargetMode="Externa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8334" r="8331"/>
          <a:stretch>
            <a:fillRect/>
          </a:stretch>
        </p:blipFill>
        <p:spPr>
          <a:xfrm>
            <a:off x="0" y="0"/>
            <a:ext cx="12192000" cy="6858000"/>
          </a:xfrm>
          <a:prstGeom prst="rect">
            <a:avLst/>
          </a:prstGeom>
          <a:noFill/>
          <a:ln w="9525">
            <a:noFill/>
          </a:ln>
        </p:spPr>
      </p:pic>
      <p:sp>
        <p:nvSpPr>
          <p:cNvPr id="8" name="文本框 7"/>
          <p:cNvSpPr txBox="1"/>
          <p:nvPr/>
        </p:nvSpPr>
        <p:spPr>
          <a:xfrm>
            <a:off x="774700" y="3068638"/>
            <a:ext cx="3784600" cy="1861185"/>
          </a:xfrm>
          <a:prstGeom prst="rect">
            <a:avLst/>
          </a:prstGeom>
          <a:noFill/>
        </p:spPr>
        <p:txBody>
          <a:bodyPr wrap="none">
            <a:spAutoFit/>
          </a:bodyPr>
          <a:lstStyle/>
          <a:p>
            <a:pPr marR="0" defTabSz="457200" eaLnBrk="1" fontAlgn="auto" hangingPunct="1">
              <a:spcBef>
                <a:spcPts val="0"/>
              </a:spcBef>
              <a:spcAft>
                <a:spcPts val="0"/>
              </a:spcAft>
              <a:buClrTx/>
              <a:buSzTx/>
              <a:buFontTx/>
              <a:defRPr/>
            </a:pPr>
            <a:r>
              <a:rPr kumimoji="0" lang="en-US" altLang="zh-CN" sz="11500" b="1" kern="1200" cap="none" spc="0" normalizeH="0" baseline="0" noProof="0" dirty="0">
                <a:solidFill>
                  <a:schemeClr val="bg1"/>
                </a:solidFill>
                <a:latin typeface="+mn-lt"/>
                <a:ea typeface="+mn-ea"/>
                <a:cs typeface="+mn-ea"/>
                <a:sym typeface="+mn-lt"/>
              </a:rPr>
              <a:t>2020</a:t>
            </a:r>
            <a:endParaRPr kumimoji="0" lang="en-US" altLang="zh-CN" sz="11500" b="1" kern="1200" cap="none" spc="0" normalizeH="0" baseline="0" noProof="0" dirty="0">
              <a:solidFill>
                <a:schemeClr val="bg1"/>
              </a:solidFill>
              <a:latin typeface="+mn-lt"/>
              <a:ea typeface="+mn-ea"/>
              <a:cs typeface="+mn-ea"/>
              <a:sym typeface="+mn-lt"/>
            </a:endParaRPr>
          </a:p>
        </p:txBody>
      </p:sp>
      <p:sp>
        <p:nvSpPr>
          <p:cNvPr id="9" name="文本框 8"/>
          <p:cNvSpPr txBox="1"/>
          <p:nvPr/>
        </p:nvSpPr>
        <p:spPr>
          <a:xfrm>
            <a:off x="774700" y="4614863"/>
            <a:ext cx="7159625" cy="830263"/>
          </a:xfrm>
          <a:prstGeom prst="rect">
            <a:avLst/>
          </a:prstGeom>
          <a:noFill/>
        </p:spPr>
        <p:txBody>
          <a:bodyPr wrap="none">
            <a:spAutoFit/>
          </a:bodyPr>
          <a:lstStyle/>
          <a:p>
            <a:pPr marR="0" defTabSz="457200" eaLnBrk="1" fontAlgn="auto" hangingPunct="1">
              <a:spcBef>
                <a:spcPts val="0"/>
              </a:spcBef>
              <a:spcAft>
                <a:spcPts val="0"/>
              </a:spcAft>
              <a:buClrTx/>
              <a:buSzTx/>
              <a:buFontTx/>
              <a:defRPr/>
            </a:pPr>
            <a:r>
              <a:rPr kumimoji="0" lang="zh-CN" altLang="en-US" sz="4800" b="1" kern="1200" cap="none" spc="0" normalizeH="0" baseline="0" noProof="0" dirty="0">
                <a:solidFill>
                  <a:schemeClr val="bg1"/>
                </a:solidFill>
                <a:latin typeface="+mn-lt"/>
                <a:ea typeface="+mn-ea"/>
                <a:cs typeface="+mn-ea"/>
                <a:sym typeface="+mn-lt"/>
              </a:rPr>
              <a:t>彩色质感通用类</a:t>
            </a:r>
            <a:r>
              <a:rPr kumimoji="0" lang="en-US" altLang="zh-CN" sz="4800" b="1" kern="1200" cap="none" spc="0" normalizeH="0" baseline="0" noProof="0" dirty="0">
                <a:solidFill>
                  <a:schemeClr val="bg1"/>
                </a:solidFill>
                <a:latin typeface="+mn-lt"/>
                <a:ea typeface="+mn-ea"/>
                <a:cs typeface="+mn-ea"/>
                <a:sym typeface="+mn-lt"/>
              </a:rPr>
              <a:t>PPT</a:t>
            </a:r>
            <a:r>
              <a:rPr kumimoji="0" lang="zh-CN" altLang="en-US" sz="4800" b="1" kern="1200" cap="none" spc="0" normalizeH="0" baseline="0" noProof="0" dirty="0">
                <a:solidFill>
                  <a:schemeClr val="bg1"/>
                </a:solidFill>
                <a:latin typeface="+mn-lt"/>
                <a:ea typeface="+mn-ea"/>
                <a:cs typeface="+mn-ea"/>
                <a:sym typeface="+mn-lt"/>
              </a:rPr>
              <a:t>模板</a:t>
            </a:r>
            <a:endParaRPr kumimoji="0" lang="zh-CN" altLang="en-US" sz="4800" b="1" kern="1200" cap="none" spc="0" normalizeH="0" baseline="0" noProof="0" dirty="0">
              <a:solidFill>
                <a:schemeClr val="bg1"/>
              </a:solidFill>
              <a:latin typeface="+mn-lt"/>
              <a:ea typeface="+mn-ea"/>
              <a:cs typeface="+mn-ea"/>
              <a:sym typeface="+mn-lt"/>
            </a:endParaRPr>
          </a:p>
        </p:txBody>
      </p:sp>
      <p:pic>
        <p:nvPicPr>
          <p:cNvPr id="6" name="加勒比海盗 - 9 - 士气展示上场.mp3">
            <a:hlinkClick r:id="" action="ppaction://media"/>
          </p:cNvPr>
          <p:cNvPicPr>
            <a:picLocks noRot="1" noChangeAspect="1"/>
          </p:cNvPicPr>
          <p:nvPr>
            <a:audioFile r:link="rId2"/>
            <p:extLst>
              <p:ext uri="{DAA4B4D4-6D71-4841-9C94-3DE7FCFB9230}">
                <p14:media xmlns:p14="http://schemas.microsoft.com/office/powerpoint/2010/main" r:link="rId3"/>
              </p:ext>
            </p:extLst>
          </p:nvPr>
        </p:nvPicPr>
        <p:blipFill>
          <a:blip r:embed="rId4"/>
          <a:stretch>
            <a:fillRect/>
          </a:stretch>
        </p:blipFill>
        <p:spPr>
          <a:xfrm>
            <a:off x="-1104900" y="2276475"/>
            <a:ext cx="609600" cy="609600"/>
          </a:xfrm>
          <a:prstGeom prst="rect">
            <a:avLst/>
          </a:prstGeom>
          <a:noFill/>
          <a:ln w="9525">
            <a:noFill/>
          </a:ln>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repeatCount="indefinite" fill="remove" display="0">
                  <p:stCondLst>
                    <p:cond delay="indefinite"/>
                  </p:stCondLst>
                  <p:endCondLst>
                    <p:cond evt="onStopAudio" delay="0">
                      <p:tgtEl>
                        <p:sldTgt/>
                      </p:tgtEl>
                    </p:cond>
                  </p:endCondLst>
                </p:cTn>
                <p:tgtEl>
                  <p:spTgt spid="6"/>
                </p:tgtEl>
              </p:cMediaNode>
            </p:audio>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7" name="图片 6"/>
          <p:cNvPicPr>
            <a:picLocks noChangeAspect="1"/>
          </p:cNvPicPr>
          <p:nvPr/>
        </p:nvPicPr>
        <p:blipFill>
          <a:blip r:embed="rId2"/>
          <a:stretch>
            <a:fillRect/>
          </a:stretch>
        </p:blipFill>
        <p:spPr>
          <a:xfrm>
            <a:off x="4367213" y="971550"/>
            <a:ext cx="3241675" cy="3752850"/>
          </a:xfrm>
          <a:prstGeom prst="rect">
            <a:avLst/>
          </a:prstGeom>
          <a:noFill/>
          <a:ln w="9525">
            <a:noFill/>
          </a:ln>
        </p:spPr>
      </p:pic>
      <p:pic>
        <p:nvPicPr>
          <p:cNvPr id="8" name="图片 7"/>
          <p:cNvPicPr>
            <a:picLocks noChangeAspect="1"/>
          </p:cNvPicPr>
          <p:nvPr/>
        </p:nvPicPr>
        <p:blipFill>
          <a:blip r:embed="rId3"/>
          <a:stretch>
            <a:fillRect/>
          </a:stretch>
        </p:blipFill>
        <p:spPr>
          <a:xfrm rot="3129924">
            <a:off x="7808913" y="1966913"/>
            <a:ext cx="2397125" cy="2774950"/>
          </a:xfrm>
          <a:prstGeom prst="rect">
            <a:avLst/>
          </a:prstGeom>
          <a:noFill/>
          <a:ln w="9525">
            <a:noFill/>
          </a:ln>
        </p:spPr>
      </p:pic>
      <p:pic>
        <p:nvPicPr>
          <p:cNvPr id="10" name="图片 9"/>
          <p:cNvPicPr>
            <a:picLocks noChangeAspect="1"/>
          </p:cNvPicPr>
          <p:nvPr/>
        </p:nvPicPr>
        <p:blipFill>
          <a:blip r:embed="rId3"/>
          <a:stretch>
            <a:fillRect/>
          </a:stretch>
        </p:blipFill>
        <p:spPr>
          <a:xfrm rot="-3129924" flipH="1">
            <a:off x="1616075" y="1966913"/>
            <a:ext cx="2397125" cy="2774950"/>
          </a:xfrm>
          <a:prstGeom prst="rect">
            <a:avLst/>
          </a:prstGeom>
          <a:noFill/>
          <a:ln w="9525">
            <a:noFill/>
          </a:ln>
        </p:spPr>
      </p:pic>
      <p:sp>
        <p:nvSpPr>
          <p:cNvPr id="11" name="TextBox 76"/>
          <p:cNvSpPr txBox="1"/>
          <p:nvPr/>
        </p:nvSpPr>
        <p:spPr>
          <a:xfrm>
            <a:off x="1708150" y="4941888"/>
            <a:ext cx="1416050" cy="368300"/>
          </a:xfrm>
          <a:prstGeom prst="rect">
            <a:avLst/>
          </a:prstGeom>
          <a:noFill/>
        </p:spPr>
        <p:txBody>
          <a:bodyPr>
            <a:spAutoFit/>
          </a:bodyPr>
          <a:lstStyle/>
          <a:p>
            <a:pPr marL="285750" marR="0" indent="-285750" algn="ctr"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2" name="文本框 11"/>
          <p:cNvSpPr txBox="1"/>
          <p:nvPr/>
        </p:nvSpPr>
        <p:spPr>
          <a:xfrm>
            <a:off x="1111250" y="5310188"/>
            <a:ext cx="2608263" cy="673100"/>
          </a:xfrm>
          <a:prstGeom prst="rect">
            <a:avLst/>
          </a:prstGeom>
          <a:noFill/>
        </p:spPr>
        <p:txBody>
          <a:bodyPr>
            <a:spAutoFit/>
          </a:bodyPr>
          <a:lstStyle/>
          <a:p>
            <a:pPr marR="0" algn="ctr"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3" name="TextBox 76"/>
          <p:cNvSpPr txBox="1"/>
          <p:nvPr/>
        </p:nvSpPr>
        <p:spPr>
          <a:xfrm>
            <a:off x="5387975" y="4941888"/>
            <a:ext cx="1416050" cy="368300"/>
          </a:xfrm>
          <a:prstGeom prst="rect">
            <a:avLst/>
          </a:prstGeom>
          <a:noFill/>
        </p:spPr>
        <p:txBody>
          <a:bodyPr>
            <a:spAutoFit/>
          </a:bodyPr>
          <a:lstStyle/>
          <a:p>
            <a:pPr marL="285750" marR="0" indent="-285750" algn="ctr"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4" name="文本框 13"/>
          <p:cNvSpPr txBox="1"/>
          <p:nvPr/>
        </p:nvSpPr>
        <p:spPr>
          <a:xfrm>
            <a:off x="4791075" y="5310188"/>
            <a:ext cx="2609850" cy="673100"/>
          </a:xfrm>
          <a:prstGeom prst="rect">
            <a:avLst/>
          </a:prstGeom>
          <a:noFill/>
        </p:spPr>
        <p:txBody>
          <a:bodyPr>
            <a:spAutoFit/>
          </a:bodyPr>
          <a:lstStyle/>
          <a:p>
            <a:pPr marR="0" algn="ctr"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5" name="TextBox 76"/>
          <p:cNvSpPr txBox="1"/>
          <p:nvPr/>
        </p:nvSpPr>
        <p:spPr>
          <a:xfrm>
            <a:off x="9067800" y="4941888"/>
            <a:ext cx="1416050" cy="368300"/>
          </a:xfrm>
          <a:prstGeom prst="rect">
            <a:avLst/>
          </a:prstGeom>
          <a:noFill/>
        </p:spPr>
        <p:txBody>
          <a:bodyPr>
            <a:spAutoFit/>
          </a:bodyPr>
          <a:lstStyle/>
          <a:p>
            <a:pPr marL="285750" marR="0" indent="-285750" algn="ctr"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6" name="文本框 15"/>
          <p:cNvSpPr txBox="1"/>
          <p:nvPr/>
        </p:nvSpPr>
        <p:spPr>
          <a:xfrm>
            <a:off x="8472488" y="5310188"/>
            <a:ext cx="2608263" cy="673100"/>
          </a:xfrm>
          <a:prstGeom prst="rect">
            <a:avLst/>
          </a:prstGeom>
          <a:noFill/>
        </p:spPr>
        <p:txBody>
          <a:bodyPr>
            <a:spAutoFit/>
          </a:bodyPr>
          <a:lstStyle/>
          <a:p>
            <a:pPr marR="0" algn="ctr"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5" name="图片 4"/>
          <p:cNvPicPr>
            <a:picLocks noChangeAspect="1"/>
          </p:cNvPicPr>
          <p:nvPr/>
        </p:nvPicPr>
        <p:blipFill>
          <a:blip r:embed="rId2"/>
          <a:srcRect l="7916" r="510"/>
          <a:stretch>
            <a:fillRect/>
          </a:stretch>
        </p:blipFill>
        <p:spPr>
          <a:xfrm>
            <a:off x="7751763" y="0"/>
            <a:ext cx="4440237" cy="6858000"/>
          </a:xfrm>
          <a:prstGeom prst="rect">
            <a:avLst/>
          </a:prstGeom>
          <a:noFill/>
          <a:ln w="9525">
            <a:noFill/>
          </a:ln>
        </p:spPr>
      </p:pic>
      <p:sp>
        <p:nvSpPr>
          <p:cNvPr id="6" name="TextBox 76"/>
          <p:cNvSpPr txBox="1"/>
          <p:nvPr/>
        </p:nvSpPr>
        <p:spPr>
          <a:xfrm>
            <a:off x="1992313" y="1741488"/>
            <a:ext cx="1414463"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7" name="文本框 6"/>
          <p:cNvSpPr txBox="1"/>
          <p:nvPr/>
        </p:nvSpPr>
        <p:spPr>
          <a:xfrm>
            <a:off x="1992313" y="2111375"/>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8" name="TextBox 76"/>
          <p:cNvSpPr txBox="1"/>
          <p:nvPr/>
        </p:nvSpPr>
        <p:spPr>
          <a:xfrm>
            <a:off x="2014538" y="3289300"/>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9" name="文本框 8"/>
          <p:cNvSpPr txBox="1"/>
          <p:nvPr/>
        </p:nvSpPr>
        <p:spPr>
          <a:xfrm>
            <a:off x="2014538" y="3657600"/>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0" name="TextBox 76"/>
          <p:cNvSpPr txBox="1"/>
          <p:nvPr/>
        </p:nvSpPr>
        <p:spPr>
          <a:xfrm>
            <a:off x="1992313" y="4835525"/>
            <a:ext cx="1414463"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1" name="文本框 10"/>
          <p:cNvSpPr txBox="1"/>
          <p:nvPr/>
        </p:nvSpPr>
        <p:spPr>
          <a:xfrm>
            <a:off x="1992313" y="5203825"/>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5" name="图片 4"/>
          <p:cNvPicPr>
            <a:picLocks noChangeAspect="1"/>
          </p:cNvPicPr>
          <p:nvPr/>
        </p:nvPicPr>
        <p:blipFill>
          <a:blip r:embed="rId2"/>
          <a:srcRect l="5347" t="5482" b="5246"/>
          <a:stretch>
            <a:fillRect/>
          </a:stretch>
        </p:blipFill>
        <p:spPr>
          <a:xfrm>
            <a:off x="5087938" y="792163"/>
            <a:ext cx="5954712" cy="5616575"/>
          </a:xfrm>
          <a:prstGeom prst="rect">
            <a:avLst/>
          </a:prstGeom>
          <a:noFill/>
          <a:ln w="9525">
            <a:noFill/>
          </a:ln>
        </p:spPr>
      </p:pic>
      <p:sp>
        <p:nvSpPr>
          <p:cNvPr id="6" name="TextBox 76"/>
          <p:cNvSpPr txBox="1"/>
          <p:nvPr/>
        </p:nvSpPr>
        <p:spPr>
          <a:xfrm>
            <a:off x="1343025" y="1700213"/>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7" name="文本框 6"/>
          <p:cNvSpPr txBox="1"/>
          <p:nvPr/>
        </p:nvSpPr>
        <p:spPr>
          <a:xfrm>
            <a:off x="1343025" y="2070100"/>
            <a:ext cx="4105275"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您的文字内容，请在此添加您的文字内容。</a:t>
            </a:r>
            <a:r>
              <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请在此添加您的文字内请在此添加您的文字内容，请在此添加您的文字内容。请在此添加容，请在此添加您的文字内容。请在此添加</a:t>
            </a:r>
            <a:r>
              <a:rPr kumimoji="0" lang="en-US"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8" name="TextBox 76"/>
          <p:cNvSpPr txBox="1"/>
          <p:nvPr/>
        </p:nvSpPr>
        <p:spPr>
          <a:xfrm>
            <a:off x="1330325" y="3652838"/>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9" name="文本框 8"/>
          <p:cNvSpPr txBox="1"/>
          <p:nvPr/>
        </p:nvSpPr>
        <p:spPr>
          <a:xfrm>
            <a:off x="1330325" y="4021138"/>
            <a:ext cx="3613150"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您的文字内容，请在此添加您的文字内容。</a:t>
            </a:r>
            <a:r>
              <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请在此添加您的文字内请在此添加您的文字内容，请在此添加您的文字内容。请在此添加容，请在此添加您的文字内容。请在此添加</a:t>
            </a:r>
            <a:r>
              <a:rPr kumimoji="0" lang="en-US"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0" name="TextBox 76"/>
          <p:cNvSpPr txBox="1"/>
          <p:nvPr/>
        </p:nvSpPr>
        <p:spPr>
          <a:xfrm>
            <a:off x="8026400" y="4694238"/>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1" name="文本框 10"/>
          <p:cNvSpPr txBox="1"/>
          <p:nvPr/>
        </p:nvSpPr>
        <p:spPr>
          <a:xfrm>
            <a:off x="8026400" y="5064125"/>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t="2" r="9654" b="36513"/>
          <a:stretch>
            <a:fillRect/>
          </a:stretch>
        </p:blipFill>
        <p:spPr>
          <a:xfrm>
            <a:off x="0" y="0"/>
            <a:ext cx="12192000" cy="6858000"/>
          </a:xfrm>
          <a:prstGeom prst="rect">
            <a:avLst/>
          </a:prstGeom>
          <a:noFill/>
          <a:ln w="9525">
            <a:noFill/>
          </a:ln>
        </p:spPr>
      </p:pic>
      <p:grpSp>
        <p:nvGrpSpPr>
          <p:cNvPr id="2" name="组合 1"/>
          <p:cNvGrpSpPr/>
          <p:nvPr/>
        </p:nvGrpSpPr>
        <p:grpSpPr>
          <a:xfrm>
            <a:off x="1774825" y="1677988"/>
            <a:ext cx="8642350" cy="3502025"/>
            <a:chOff x="1775520" y="1677681"/>
            <a:chExt cx="8640960" cy="3502638"/>
          </a:xfrm>
        </p:grpSpPr>
        <p:sp>
          <p:nvSpPr>
            <p:cNvPr id="7" name="矩形 6"/>
            <p:cNvSpPr/>
            <p:nvPr/>
          </p:nvSpPr>
          <p:spPr>
            <a:xfrm>
              <a:off x="1775520" y="1677681"/>
              <a:ext cx="8640960" cy="3502638"/>
            </a:xfrm>
            <a:prstGeom prst="rect">
              <a:avLst/>
            </a:prstGeom>
            <a:solidFill>
              <a:srgbClr val="00B5F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5124606" y="2109557"/>
              <a:ext cx="2166589" cy="186246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mn-lt"/>
                  <a:ea typeface="+mn-ea"/>
                  <a:cs typeface="+mn-ea"/>
                  <a:sym typeface="+mn-lt"/>
                </a:rPr>
                <a:t>03</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矩形 11"/>
            <p:cNvSpPr/>
            <p:nvPr/>
          </p:nvSpPr>
          <p:spPr>
            <a:xfrm>
              <a:off x="4456377" y="3879928"/>
              <a:ext cx="3279247" cy="462044"/>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B5FD"/>
                  </a:solidFill>
                  <a:effectLst/>
                  <a:uLnTx/>
                  <a:uFillTx/>
                  <a:latin typeface="+mn-lt"/>
                  <a:ea typeface="+mn-ea"/>
                  <a:cs typeface="+mn-ea"/>
                  <a:sym typeface="+mn-lt"/>
                </a:rPr>
                <a:t>点击输入标题文字内容</a:t>
              </a:r>
              <a:endParaRPr kumimoji="0" lang="zh-CN" altLang="en-US" sz="2400" b="1" i="0" u="none" strike="noStrike" kern="1200" cap="none" spc="0" normalizeH="0" baseline="0" noProof="0" dirty="0">
                <a:ln>
                  <a:noFill/>
                </a:ln>
                <a:solidFill>
                  <a:srgbClr val="00B5FD"/>
                </a:solidFill>
                <a:effectLst/>
                <a:uLnTx/>
                <a:uFillTx/>
                <a:latin typeface="+mn-lt"/>
                <a:ea typeface="+mn-ea"/>
                <a:cs typeface="+mn-ea"/>
                <a:sym typeface="+mn-lt"/>
              </a:endParaRPr>
            </a:p>
          </p:txBody>
        </p:sp>
        <p:sp>
          <p:nvSpPr>
            <p:cNvPr id="27655" name="矩形 12"/>
            <p:cNvSpPr/>
            <p:nvPr/>
          </p:nvSpPr>
          <p:spPr>
            <a:xfrm>
              <a:off x="4520301" y="4270341"/>
              <a:ext cx="3151399" cy="526811"/>
            </a:xfrm>
            <a:prstGeom prst="rect">
              <a:avLst/>
            </a:prstGeom>
            <a:noFill/>
            <a:ln w="9525">
              <a:noFill/>
            </a:ln>
          </p:spPr>
          <p:txBody>
            <a:bodyPr>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457200" eaLnBrk="1" hangingPunct="1">
                <a:lnSpc>
                  <a:spcPct val="150000"/>
                </a:lnSpc>
                <a:spcBef>
                  <a:spcPct val="0"/>
                </a:spcBef>
                <a:buFontTx/>
                <a:buNone/>
              </a:pPr>
              <a:r>
                <a:rPr lang="zh-CN" altLang="en-US" sz="1000" dirty="0">
                  <a:solidFill>
                    <a:schemeClr val="bg1"/>
                  </a:solidFill>
                  <a:latin typeface="微软雅黑" panose="020B0503020204020204" charset="-122"/>
                  <a:ea typeface="微软雅黑" panose="020B0503020204020204" charset="-122"/>
                </a:rPr>
                <a:t>这里输入简单的文字概述里输入概述里输入简单简单文字概述简单文字</a:t>
              </a:r>
              <a:endParaRPr lang="en-US" altLang="zh-CN" sz="1000" dirty="0">
                <a:solidFill>
                  <a:schemeClr val="bg1"/>
                </a:solidFill>
                <a:latin typeface="微软雅黑" panose="020B0503020204020204" charset="-122"/>
                <a:ea typeface="微软雅黑" panose="020B050302020402020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7" name="图片 6"/>
          <p:cNvPicPr>
            <a:picLocks noChangeAspect="1"/>
          </p:cNvPicPr>
          <p:nvPr/>
        </p:nvPicPr>
        <p:blipFill>
          <a:blip r:embed="rId2"/>
          <a:srcRect b="7236"/>
          <a:stretch>
            <a:fillRect/>
          </a:stretch>
        </p:blipFill>
        <p:spPr>
          <a:xfrm>
            <a:off x="192088" y="1700213"/>
            <a:ext cx="9813925" cy="5024437"/>
          </a:xfrm>
          <a:prstGeom prst="rect">
            <a:avLst/>
          </a:prstGeom>
          <a:noFill/>
          <a:ln w="9525">
            <a:noFill/>
          </a:ln>
        </p:spPr>
      </p:pic>
      <p:pic>
        <p:nvPicPr>
          <p:cNvPr id="8" name="图片 7"/>
          <p:cNvPicPr>
            <a:picLocks noChangeAspect="1"/>
          </p:cNvPicPr>
          <p:nvPr/>
        </p:nvPicPr>
        <p:blipFill>
          <a:blip r:embed="rId3"/>
          <a:srcRect t="11687" b="9052"/>
          <a:stretch>
            <a:fillRect/>
          </a:stretch>
        </p:blipFill>
        <p:spPr>
          <a:xfrm>
            <a:off x="8162925" y="771525"/>
            <a:ext cx="3487738" cy="4144963"/>
          </a:xfrm>
          <a:prstGeom prst="rect">
            <a:avLst/>
          </a:prstGeom>
          <a:noFill/>
          <a:ln w="9525">
            <a:noFill/>
          </a:ln>
        </p:spPr>
      </p:pic>
      <p:sp>
        <p:nvSpPr>
          <p:cNvPr id="10" name="TextBox 76"/>
          <p:cNvSpPr txBox="1"/>
          <p:nvPr/>
        </p:nvSpPr>
        <p:spPr>
          <a:xfrm>
            <a:off x="3455988" y="1331913"/>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1" name="文本框 10"/>
          <p:cNvSpPr txBox="1"/>
          <p:nvPr/>
        </p:nvSpPr>
        <p:spPr>
          <a:xfrm>
            <a:off x="3455988" y="1701800"/>
            <a:ext cx="3768725" cy="473075"/>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2" name="TextBox 76"/>
          <p:cNvSpPr txBox="1"/>
          <p:nvPr/>
        </p:nvSpPr>
        <p:spPr>
          <a:xfrm>
            <a:off x="3478213" y="2514600"/>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3" name="文本框 12"/>
          <p:cNvSpPr txBox="1"/>
          <p:nvPr/>
        </p:nvSpPr>
        <p:spPr>
          <a:xfrm>
            <a:off x="3478213" y="2884488"/>
            <a:ext cx="3770313" cy="473075"/>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5" name="图片 4"/>
          <p:cNvPicPr>
            <a:picLocks noChangeAspect="1"/>
          </p:cNvPicPr>
          <p:nvPr/>
        </p:nvPicPr>
        <p:blipFill>
          <a:blip r:embed="rId2"/>
          <a:stretch>
            <a:fillRect/>
          </a:stretch>
        </p:blipFill>
        <p:spPr>
          <a:xfrm>
            <a:off x="911225" y="1309688"/>
            <a:ext cx="2574925" cy="5248275"/>
          </a:xfrm>
          <a:prstGeom prst="rect">
            <a:avLst/>
          </a:prstGeom>
          <a:noFill/>
          <a:ln w="9525">
            <a:noFill/>
          </a:ln>
        </p:spPr>
      </p:pic>
      <p:pic>
        <p:nvPicPr>
          <p:cNvPr id="7" name="图片 6"/>
          <p:cNvPicPr>
            <a:picLocks noChangeAspect="1"/>
          </p:cNvPicPr>
          <p:nvPr/>
        </p:nvPicPr>
        <p:blipFill>
          <a:blip r:embed="rId3"/>
          <a:srcRect l="5347" t="5482" b="5246"/>
          <a:stretch>
            <a:fillRect/>
          </a:stretch>
        </p:blipFill>
        <p:spPr>
          <a:xfrm rot="864527">
            <a:off x="4443413" y="2898775"/>
            <a:ext cx="3192462" cy="3011488"/>
          </a:xfrm>
          <a:prstGeom prst="rect">
            <a:avLst/>
          </a:prstGeom>
          <a:noFill/>
          <a:ln w="9525">
            <a:noFill/>
          </a:ln>
        </p:spPr>
      </p:pic>
      <p:pic>
        <p:nvPicPr>
          <p:cNvPr id="8" name="图片 7"/>
          <p:cNvPicPr>
            <a:picLocks noChangeAspect="1"/>
          </p:cNvPicPr>
          <p:nvPr/>
        </p:nvPicPr>
        <p:blipFill>
          <a:blip r:embed="rId2"/>
          <a:stretch>
            <a:fillRect/>
          </a:stretch>
        </p:blipFill>
        <p:spPr>
          <a:xfrm>
            <a:off x="8650288" y="682625"/>
            <a:ext cx="1223962" cy="2493963"/>
          </a:xfrm>
          <a:prstGeom prst="rect">
            <a:avLst/>
          </a:prstGeom>
          <a:noFill/>
          <a:ln w="9525">
            <a:noFill/>
          </a:ln>
        </p:spPr>
      </p:pic>
      <p:sp>
        <p:nvSpPr>
          <p:cNvPr id="9" name="TextBox 76"/>
          <p:cNvSpPr txBox="1"/>
          <p:nvPr/>
        </p:nvSpPr>
        <p:spPr>
          <a:xfrm>
            <a:off x="4479925" y="1811338"/>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4479925" y="2179638"/>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1" name="TextBox 76"/>
          <p:cNvSpPr txBox="1"/>
          <p:nvPr/>
        </p:nvSpPr>
        <p:spPr>
          <a:xfrm>
            <a:off x="7539038" y="4868863"/>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2" name="文本框 11"/>
          <p:cNvSpPr txBox="1"/>
          <p:nvPr/>
        </p:nvSpPr>
        <p:spPr>
          <a:xfrm>
            <a:off x="7539038" y="5238750"/>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6" name="图片 5"/>
          <p:cNvPicPr>
            <a:picLocks noChangeAspect="1"/>
          </p:cNvPicPr>
          <p:nvPr/>
        </p:nvPicPr>
        <p:blipFill>
          <a:blip r:embed="rId2"/>
          <a:srcRect t="35889" b="2"/>
          <a:stretch>
            <a:fillRect/>
          </a:stretch>
        </p:blipFill>
        <p:spPr>
          <a:xfrm>
            <a:off x="1127125" y="0"/>
            <a:ext cx="11064875" cy="6858000"/>
          </a:xfrm>
          <a:prstGeom prst="rect">
            <a:avLst/>
          </a:prstGeom>
          <a:noFill/>
          <a:ln w="9525">
            <a:noFill/>
          </a:ln>
        </p:spPr>
      </p:pic>
      <p:sp>
        <p:nvSpPr>
          <p:cNvPr id="13" name="TextBox 76"/>
          <p:cNvSpPr txBox="1"/>
          <p:nvPr/>
        </p:nvSpPr>
        <p:spPr>
          <a:xfrm>
            <a:off x="3648075" y="2246313"/>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chemeClr val="bg1"/>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chemeClr val="bg1"/>
              </a:solidFill>
              <a:latin typeface="微软雅黑" panose="020B0503020204020204" charset="-122"/>
              <a:ea typeface="微软雅黑" panose="020B0503020204020204" charset="-122"/>
              <a:cs typeface="+mn-ea"/>
              <a:sym typeface="+mn-lt"/>
            </a:endParaRPr>
          </a:p>
        </p:txBody>
      </p:sp>
      <p:sp>
        <p:nvSpPr>
          <p:cNvPr id="14" name="文本框 13"/>
          <p:cNvSpPr txBox="1"/>
          <p:nvPr/>
        </p:nvSpPr>
        <p:spPr>
          <a:xfrm>
            <a:off x="3648075" y="2616200"/>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1"/>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1"/>
              </a:solidFill>
              <a:latin typeface="微软雅黑" panose="020B0503020204020204" charset="-122"/>
              <a:ea typeface="微软雅黑" panose="020B0503020204020204" charset="-122"/>
              <a:cs typeface="+mn-ea"/>
              <a:sym typeface="+mn-lt"/>
            </a:endParaRPr>
          </a:p>
        </p:txBody>
      </p:sp>
      <p:sp>
        <p:nvSpPr>
          <p:cNvPr id="15" name="TextBox 76"/>
          <p:cNvSpPr txBox="1"/>
          <p:nvPr/>
        </p:nvSpPr>
        <p:spPr>
          <a:xfrm>
            <a:off x="3648075" y="4219575"/>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chemeClr val="bg1"/>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chemeClr val="bg1"/>
              </a:solidFill>
              <a:latin typeface="微软雅黑" panose="020B0503020204020204" charset="-122"/>
              <a:ea typeface="微软雅黑" panose="020B0503020204020204" charset="-122"/>
              <a:cs typeface="+mn-ea"/>
              <a:sym typeface="+mn-lt"/>
            </a:endParaRPr>
          </a:p>
        </p:txBody>
      </p:sp>
      <p:sp>
        <p:nvSpPr>
          <p:cNvPr id="16" name="文本框 15"/>
          <p:cNvSpPr txBox="1"/>
          <p:nvPr/>
        </p:nvSpPr>
        <p:spPr>
          <a:xfrm>
            <a:off x="3648075" y="4589463"/>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1"/>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1"/>
              </a:solidFill>
              <a:latin typeface="微软雅黑" panose="020B0503020204020204" charset="-122"/>
              <a:ea typeface="微软雅黑" panose="020B0503020204020204" charset="-122"/>
              <a:cs typeface="+mn-ea"/>
              <a:sym typeface="+mn-lt"/>
            </a:endParaRPr>
          </a:p>
        </p:txBody>
      </p:sp>
      <p:sp>
        <p:nvSpPr>
          <p:cNvPr id="17" name="TextBox 76"/>
          <p:cNvSpPr txBox="1"/>
          <p:nvPr/>
        </p:nvSpPr>
        <p:spPr>
          <a:xfrm>
            <a:off x="7939088" y="2246313"/>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chemeClr val="bg1"/>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chemeClr val="bg1"/>
              </a:solidFill>
              <a:latin typeface="微软雅黑" panose="020B0503020204020204" charset="-122"/>
              <a:ea typeface="微软雅黑" panose="020B0503020204020204" charset="-122"/>
              <a:cs typeface="+mn-ea"/>
              <a:sym typeface="+mn-lt"/>
            </a:endParaRPr>
          </a:p>
        </p:txBody>
      </p:sp>
      <p:sp>
        <p:nvSpPr>
          <p:cNvPr id="18" name="文本框 17"/>
          <p:cNvSpPr txBox="1"/>
          <p:nvPr/>
        </p:nvSpPr>
        <p:spPr>
          <a:xfrm>
            <a:off x="7939088" y="2616200"/>
            <a:ext cx="3025775"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1"/>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1"/>
              </a:solidFill>
              <a:latin typeface="微软雅黑" panose="020B0503020204020204" charset="-122"/>
              <a:ea typeface="微软雅黑" panose="020B0503020204020204" charset="-122"/>
              <a:cs typeface="+mn-ea"/>
              <a:sym typeface="+mn-lt"/>
            </a:endParaRPr>
          </a:p>
        </p:txBody>
      </p:sp>
      <p:sp>
        <p:nvSpPr>
          <p:cNvPr id="19" name="TextBox 76"/>
          <p:cNvSpPr txBox="1"/>
          <p:nvPr/>
        </p:nvSpPr>
        <p:spPr>
          <a:xfrm>
            <a:off x="7939088" y="4219575"/>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chemeClr val="bg1"/>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chemeClr val="bg1"/>
              </a:solidFill>
              <a:latin typeface="微软雅黑" panose="020B0503020204020204" charset="-122"/>
              <a:ea typeface="微软雅黑" panose="020B0503020204020204" charset="-122"/>
              <a:cs typeface="+mn-ea"/>
              <a:sym typeface="+mn-lt"/>
            </a:endParaRPr>
          </a:p>
        </p:txBody>
      </p:sp>
      <p:sp>
        <p:nvSpPr>
          <p:cNvPr id="20" name="文本框 19"/>
          <p:cNvSpPr txBox="1"/>
          <p:nvPr/>
        </p:nvSpPr>
        <p:spPr>
          <a:xfrm>
            <a:off x="7939088" y="4589463"/>
            <a:ext cx="3025775"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1"/>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1"/>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15" grpId="0"/>
      <p:bldP spid="16"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8" name="图片 7" descr="未标题-289"/>
          <p:cNvPicPr>
            <a:picLocks noChangeAspect="1"/>
          </p:cNvPicPr>
          <p:nvPr/>
        </p:nvPicPr>
        <p:blipFill>
          <a:blip r:embed="rId2"/>
          <a:srcRect l="4611" t="6689" r="15009" b="62009"/>
          <a:stretch>
            <a:fillRect/>
          </a:stretch>
        </p:blipFill>
        <p:spPr>
          <a:xfrm>
            <a:off x="-39687" y="3770313"/>
            <a:ext cx="12231687" cy="3087687"/>
          </a:xfrm>
          <a:prstGeom prst="rect">
            <a:avLst/>
          </a:prstGeom>
          <a:noFill/>
          <a:ln w="9525">
            <a:noFill/>
          </a:ln>
        </p:spPr>
      </p:pic>
      <p:pic>
        <p:nvPicPr>
          <p:cNvPr id="9" name="图片 8"/>
          <p:cNvPicPr>
            <a:picLocks noChangeAspect="1"/>
          </p:cNvPicPr>
          <p:nvPr/>
        </p:nvPicPr>
        <p:blipFill>
          <a:blip r:embed="rId3"/>
          <a:srcRect t="14301" b="15350"/>
          <a:stretch>
            <a:fillRect/>
          </a:stretch>
        </p:blipFill>
        <p:spPr>
          <a:xfrm>
            <a:off x="3503613" y="2276475"/>
            <a:ext cx="2971800" cy="2090738"/>
          </a:xfrm>
          <a:prstGeom prst="rect">
            <a:avLst/>
          </a:prstGeom>
          <a:noFill/>
          <a:ln w="9525">
            <a:noFill/>
          </a:ln>
        </p:spPr>
      </p:pic>
      <p:pic>
        <p:nvPicPr>
          <p:cNvPr id="10" name="图片 9"/>
          <p:cNvPicPr>
            <a:picLocks noChangeAspect="1"/>
          </p:cNvPicPr>
          <p:nvPr/>
        </p:nvPicPr>
        <p:blipFill>
          <a:blip r:embed="rId3"/>
          <a:srcRect t="14301" b="15350"/>
          <a:stretch>
            <a:fillRect/>
          </a:stretch>
        </p:blipFill>
        <p:spPr>
          <a:xfrm>
            <a:off x="7104063" y="1412875"/>
            <a:ext cx="4703762" cy="3308350"/>
          </a:xfrm>
          <a:prstGeom prst="rect">
            <a:avLst/>
          </a:prstGeom>
          <a:noFill/>
          <a:ln w="9525">
            <a:noFill/>
          </a:ln>
        </p:spPr>
      </p:pic>
      <p:pic>
        <p:nvPicPr>
          <p:cNvPr id="11" name="图片 10"/>
          <p:cNvPicPr>
            <a:picLocks noChangeAspect="1"/>
          </p:cNvPicPr>
          <p:nvPr/>
        </p:nvPicPr>
        <p:blipFill>
          <a:blip r:embed="rId3"/>
          <a:srcRect t="14301" b="15350"/>
          <a:stretch>
            <a:fillRect/>
          </a:stretch>
        </p:blipFill>
        <p:spPr>
          <a:xfrm>
            <a:off x="623888" y="2636838"/>
            <a:ext cx="2087562" cy="1468437"/>
          </a:xfrm>
          <a:prstGeom prst="rect">
            <a:avLst/>
          </a:prstGeom>
          <a:noFill/>
          <a:ln w="9525">
            <a:noFill/>
          </a:ln>
        </p:spPr>
      </p:pic>
      <p:sp>
        <p:nvSpPr>
          <p:cNvPr id="12" name="TextBox 76"/>
          <p:cNvSpPr txBox="1"/>
          <p:nvPr/>
        </p:nvSpPr>
        <p:spPr>
          <a:xfrm>
            <a:off x="1647825" y="1320800"/>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3" name="文本框 12"/>
          <p:cNvSpPr txBox="1"/>
          <p:nvPr/>
        </p:nvSpPr>
        <p:spPr>
          <a:xfrm>
            <a:off x="1647825" y="1689100"/>
            <a:ext cx="5456238" cy="473075"/>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a:t>
            </a:r>
            <a:r>
              <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a:t>
            </a: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21175" r="66"/>
          <a:stretch>
            <a:fillRect/>
          </a:stretch>
        </p:blipFill>
        <p:spPr>
          <a:xfrm>
            <a:off x="0" y="0"/>
            <a:ext cx="12192000" cy="6858000"/>
          </a:xfrm>
          <a:prstGeom prst="rect">
            <a:avLst/>
          </a:prstGeom>
          <a:noFill/>
          <a:ln w="9525">
            <a:noFill/>
          </a:ln>
        </p:spPr>
      </p:pic>
      <p:sp>
        <p:nvSpPr>
          <p:cNvPr id="5" name="矩形 4"/>
          <p:cNvSpPr/>
          <p:nvPr/>
        </p:nvSpPr>
        <p:spPr>
          <a:xfrm>
            <a:off x="0" y="0"/>
            <a:ext cx="12192000" cy="6858000"/>
          </a:xfrm>
          <a:prstGeom prst="rect">
            <a:avLst/>
          </a:prstGeom>
          <a:solidFill>
            <a:srgbClr val="86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8" name="文本框 7"/>
          <p:cNvSpPr txBox="1"/>
          <p:nvPr/>
        </p:nvSpPr>
        <p:spPr>
          <a:xfrm>
            <a:off x="4133850" y="1412875"/>
            <a:ext cx="3924300" cy="1862138"/>
          </a:xfrm>
          <a:prstGeom prst="rect">
            <a:avLst/>
          </a:prstGeom>
          <a:noFill/>
        </p:spPr>
        <p:txBody>
          <a:bodyPr wrap="none">
            <a:spAutoFit/>
          </a:bodyPr>
          <a:lstStyle/>
          <a:p>
            <a:pPr marR="0" algn="ctr" defTabSz="457200" eaLnBrk="1" fontAlgn="auto" hangingPunct="1">
              <a:spcBef>
                <a:spcPts val="0"/>
              </a:spcBef>
              <a:spcAft>
                <a:spcPts val="0"/>
              </a:spcAft>
              <a:buClrTx/>
              <a:buSzTx/>
              <a:buFontTx/>
              <a:defRPr/>
            </a:pPr>
            <a:r>
              <a:rPr kumimoji="0" lang="en-US" altLang="zh-CN" sz="11500" b="1" kern="1200" cap="none" spc="0" normalizeH="0" baseline="0" noProof="0" dirty="0">
                <a:solidFill>
                  <a:schemeClr val="bg1"/>
                </a:solidFill>
                <a:latin typeface="+mn-lt"/>
                <a:ea typeface="+mn-ea"/>
                <a:cs typeface="+mn-ea"/>
                <a:sym typeface="+mn-lt"/>
              </a:rPr>
              <a:t>2018</a:t>
            </a:r>
            <a:endParaRPr kumimoji="0" lang="en-US" altLang="zh-CN" sz="11500" b="1" kern="1200" cap="none" spc="0" normalizeH="0" baseline="0" noProof="0" dirty="0">
              <a:solidFill>
                <a:schemeClr val="bg1"/>
              </a:solidFill>
              <a:latin typeface="+mn-lt"/>
              <a:ea typeface="+mn-ea"/>
              <a:cs typeface="+mn-ea"/>
              <a:sym typeface="+mn-lt"/>
            </a:endParaRPr>
          </a:p>
        </p:txBody>
      </p:sp>
      <p:sp>
        <p:nvSpPr>
          <p:cNvPr id="9" name="文本框 8"/>
          <p:cNvSpPr txBox="1"/>
          <p:nvPr/>
        </p:nvSpPr>
        <p:spPr>
          <a:xfrm>
            <a:off x="3532188" y="3011488"/>
            <a:ext cx="5127625" cy="1570038"/>
          </a:xfrm>
          <a:prstGeom prst="rect">
            <a:avLst/>
          </a:prstGeom>
          <a:noFill/>
        </p:spPr>
        <p:txBody>
          <a:bodyPr wrap="none">
            <a:spAutoFit/>
          </a:bodyPr>
          <a:lstStyle/>
          <a:p>
            <a:pPr marR="0" algn="ctr" defTabSz="457200" eaLnBrk="1" fontAlgn="auto" hangingPunct="1">
              <a:spcBef>
                <a:spcPts val="0"/>
              </a:spcBef>
              <a:spcAft>
                <a:spcPts val="0"/>
              </a:spcAft>
              <a:buClrTx/>
              <a:buSzTx/>
              <a:buFontTx/>
              <a:defRPr/>
            </a:pPr>
            <a:r>
              <a:rPr kumimoji="0" lang="zh-CN" altLang="en-US" sz="9600" b="1" kern="1200" cap="none" spc="0" normalizeH="0" baseline="0" noProof="0" dirty="0">
                <a:solidFill>
                  <a:schemeClr val="bg1"/>
                </a:solidFill>
                <a:latin typeface="+mn-lt"/>
                <a:ea typeface="+mn-ea"/>
                <a:cs typeface="+mn-ea"/>
                <a:sym typeface="+mn-lt"/>
              </a:rPr>
              <a:t>感谢聆听</a:t>
            </a:r>
            <a:endParaRPr kumimoji="0" lang="zh-CN" altLang="en-US" sz="9600" b="1" kern="1200" cap="none" spc="0" normalizeH="0" baseline="0" noProof="0" dirty="0">
              <a:solidFill>
                <a:schemeClr val="bg1"/>
              </a:solidFill>
              <a:latin typeface="+mn-lt"/>
              <a:ea typeface="+mn-ea"/>
              <a:cs typeface="+mn-ea"/>
              <a:sym typeface="+mn-l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Vertical)">
                                      <p:cBhvr>
                                        <p:cTn id="13" dur="500"/>
                                        <p:tgtEl>
                                          <p:spTgt spid="8"/>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rcRect l="9074" t="1701" r="1625" b="4201"/>
          <a:stretch>
            <a:fillRect/>
          </a:stretch>
        </p:blipFill>
        <p:spPr>
          <a:xfrm>
            <a:off x="3897313" y="0"/>
            <a:ext cx="8294687" cy="5778500"/>
          </a:xfrm>
          <a:prstGeom prst="rect">
            <a:avLst/>
          </a:prstGeom>
          <a:noFill/>
          <a:ln w="9525">
            <a:noFill/>
          </a:ln>
        </p:spPr>
      </p:pic>
      <p:sp>
        <p:nvSpPr>
          <p:cNvPr id="30" name="椭圆 1"/>
          <p:cNvSpPr>
            <a:spLocks noChangeArrowheads="1"/>
          </p:cNvSpPr>
          <p:nvPr/>
        </p:nvSpPr>
        <p:spPr bwMode="auto">
          <a:xfrm>
            <a:off x="1036638" y="2844800"/>
            <a:ext cx="727075" cy="728663"/>
          </a:xfrm>
          <a:prstGeom prst="roundRect">
            <a:avLst/>
          </a:prstGeom>
          <a:solidFill>
            <a:srgbClr val="EC6A41"/>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43A13A"/>
              </a:solidFill>
              <a:effectLst/>
              <a:uLnTx/>
              <a:uFillTx/>
              <a:latin typeface="+mn-lt"/>
              <a:ea typeface="+mn-ea"/>
              <a:cs typeface="+mn-ea"/>
              <a:sym typeface="+mn-lt"/>
            </a:endParaRPr>
          </a:p>
        </p:txBody>
      </p:sp>
      <p:sp>
        <p:nvSpPr>
          <p:cNvPr id="31" name="TextBox 32"/>
          <p:cNvSpPr txBox="1">
            <a:spLocks noChangeArrowheads="1"/>
          </p:cNvSpPr>
          <p:nvPr/>
        </p:nvSpPr>
        <p:spPr bwMode="auto">
          <a:xfrm>
            <a:off x="1098550" y="2922588"/>
            <a:ext cx="549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01</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32" name="矩形 31"/>
          <p:cNvSpPr/>
          <p:nvPr/>
        </p:nvSpPr>
        <p:spPr>
          <a:xfrm>
            <a:off x="1952625" y="3265488"/>
            <a:ext cx="2576513" cy="306388"/>
          </a:xfrm>
          <a:prstGeom prst="rect">
            <a:avLst/>
          </a:prstGeom>
        </p:spPr>
        <p:txBody>
          <a:bodyPr wrap="none">
            <a:spAutoFit/>
          </a:bodyPr>
          <a:lstStyle/>
          <a:p>
            <a:pPr marL="0" marR="0" lvl="0" indent="0" algn="l" defTabSz="457200" rtl="0" eaLnBrk="1" fontAlgn="auto" latinLnBrk="0" hangingPunct="1">
              <a:lnSpc>
                <a:spcPct val="100000"/>
              </a:lnSpc>
              <a:spcBef>
                <a:spcPct val="0"/>
              </a:spcBef>
              <a:spcAft>
                <a:spcPts val="0"/>
              </a:spcAft>
              <a:buClrTx/>
              <a:buSzTx/>
              <a:buFontTx/>
              <a:buNone/>
              <a:defRPr/>
            </a:pPr>
            <a:r>
              <a:rPr kumimoji="0" lang="en-US" altLang="zh-CN" sz="1400" b="0" i="0" u="none" strike="noStrike" kern="1200" cap="none" spc="0" normalizeH="0" baseline="0" noProof="0" dirty="0">
                <a:ln>
                  <a:noFill/>
                </a:ln>
                <a:solidFill>
                  <a:schemeClr val="bg2">
                    <a:lumMod val="25000"/>
                  </a:schemeClr>
                </a:solidFill>
                <a:effectLst/>
                <a:uLnTx/>
                <a:uFillTx/>
                <a:latin typeface="+mn-lt"/>
                <a:ea typeface="+mn-ea"/>
                <a:cs typeface="+mn-ea"/>
                <a:sym typeface="+mn-lt"/>
              </a:rPr>
              <a:t>Please add the title here</a:t>
            </a:r>
            <a:endParaRPr kumimoji="0" lang="en-US" altLang="zh-CN" sz="1400" b="0" i="0" u="none" strike="noStrike" kern="1200" cap="none" spc="0" normalizeH="0" baseline="0" noProof="0" dirty="0">
              <a:ln>
                <a:noFill/>
              </a:ln>
              <a:solidFill>
                <a:schemeClr val="bg2">
                  <a:lumMod val="25000"/>
                </a:schemeClr>
              </a:solidFill>
              <a:effectLst/>
              <a:uLnTx/>
              <a:uFillTx/>
              <a:latin typeface="+mn-lt"/>
              <a:ea typeface="+mn-ea"/>
              <a:cs typeface="+mn-ea"/>
              <a:sym typeface="+mn-lt"/>
            </a:endParaRPr>
          </a:p>
        </p:txBody>
      </p:sp>
      <p:sp>
        <p:nvSpPr>
          <p:cNvPr id="33" name="TextBox 76"/>
          <p:cNvSpPr txBox="1"/>
          <p:nvPr/>
        </p:nvSpPr>
        <p:spPr>
          <a:xfrm>
            <a:off x="1952625" y="2895600"/>
            <a:ext cx="2847975" cy="369888"/>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b="1" kern="1200" cap="none" spc="0" normalizeH="0" baseline="0" noProof="0" dirty="0">
                <a:solidFill>
                  <a:srgbClr val="00B5FD"/>
                </a:solidFill>
                <a:latin typeface="+mn-lt"/>
                <a:ea typeface="+mn-ea"/>
                <a:cs typeface="+mn-ea"/>
                <a:sym typeface="+mn-lt"/>
              </a:rPr>
              <a:t>点击输入标题文字内容</a:t>
            </a:r>
            <a:endParaRPr kumimoji="0" lang="zh-CN" altLang="en-US" b="1" kern="1200" cap="none" spc="0" normalizeH="0" baseline="0" noProof="0" dirty="0">
              <a:solidFill>
                <a:srgbClr val="00B5FD"/>
              </a:solidFill>
              <a:latin typeface="+mn-lt"/>
              <a:ea typeface="+mn-ea"/>
              <a:cs typeface="+mn-ea"/>
              <a:sym typeface="+mn-lt"/>
            </a:endParaRPr>
          </a:p>
        </p:txBody>
      </p:sp>
      <p:sp>
        <p:nvSpPr>
          <p:cNvPr id="34" name="椭圆 1"/>
          <p:cNvSpPr>
            <a:spLocks noChangeArrowheads="1"/>
          </p:cNvSpPr>
          <p:nvPr/>
        </p:nvSpPr>
        <p:spPr bwMode="auto">
          <a:xfrm>
            <a:off x="1036638" y="5238750"/>
            <a:ext cx="727075" cy="727075"/>
          </a:xfrm>
          <a:prstGeom prst="roundRect">
            <a:avLst/>
          </a:prstGeom>
          <a:solidFill>
            <a:srgbClr val="EC6A41"/>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43A13A"/>
              </a:solidFill>
              <a:effectLst/>
              <a:uLnTx/>
              <a:uFillTx/>
              <a:latin typeface="+mn-lt"/>
              <a:ea typeface="+mn-ea"/>
              <a:cs typeface="+mn-ea"/>
              <a:sym typeface="+mn-lt"/>
            </a:endParaRPr>
          </a:p>
        </p:txBody>
      </p:sp>
      <p:sp>
        <p:nvSpPr>
          <p:cNvPr id="35" name="TextBox 32"/>
          <p:cNvSpPr txBox="1">
            <a:spLocks noChangeArrowheads="1"/>
          </p:cNvSpPr>
          <p:nvPr/>
        </p:nvSpPr>
        <p:spPr bwMode="auto">
          <a:xfrm>
            <a:off x="1098550" y="5316538"/>
            <a:ext cx="595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03</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36" name="矩形 35"/>
          <p:cNvSpPr/>
          <p:nvPr/>
        </p:nvSpPr>
        <p:spPr>
          <a:xfrm>
            <a:off x="1952625" y="5657850"/>
            <a:ext cx="2576513" cy="307975"/>
          </a:xfrm>
          <a:prstGeom prst="rect">
            <a:avLst/>
          </a:prstGeom>
        </p:spPr>
        <p:txBody>
          <a:bodyPr wrap="none">
            <a:spAutoFit/>
          </a:bodyPr>
          <a:lstStyle/>
          <a:p>
            <a:pPr marL="0" marR="0" lvl="0" indent="0" algn="l" defTabSz="457200" rtl="0" eaLnBrk="1" fontAlgn="auto" latinLnBrk="0" hangingPunct="1">
              <a:lnSpc>
                <a:spcPct val="100000"/>
              </a:lnSpc>
              <a:spcBef>
                <a:spcPct val="0"/>
              </a:spcBef>
              <a:spcAft>
                <a:spcPts val="0"/>
              </a:spcAft>
              <a:buClrTx/>
              <a:buSzTx/>
              <a:buFontTx/>
              <a:buNone/>
              <a:defRPr/>
            </a:pPr>
            <a:r>
              <a:rPr kumimoji="0" lang="en-US" altLang="zh-CN" sz="1400" b="0" i="0" u="none" strike="noStrike" kern="1200" cap="none" spc="0" normalizeH="0" baseline="0" noProof="0" dirty="0">
                <a:ln>
                  <a:noFill/>
                </a:ln>
                <a:solidFill>
                  <a:schemeClr val="bg2">
                    <a:lumMod val="25000"/>
                  </a:schemeClr>
                </a:solidFill>
                <a:effectLst/>
                <a:uLnTx/>
                <a:uFillTx/>
                <a:latin typeface="+mn-lt"/>
                <a:ea typeface="+mn-ea"/>
                <a:cs typeface="+mn-ea"/>
                <a:sym typeface="+mn-lt"/>
              </a:rPr>
              <a:t>Please add the title here</a:t>
            </a:r>
            <a:endParaRPr kumimoji="0" lang="en-US" altLang="zh-CN" sz="1400" b="0" i="0" u="none" strike="noStrike" kern="1200" cap="none" spc="0" normalizeH="0" baseline="0" noProof="0" dirty="0">
              <a:ln>
                <a:noFill/>
              </a:ln>
              <a:solidFill>
                <a:schemeClr val="bg2">
                  <a:lumMod val="25000"/>
                </a:schemeClr>
              </a:solidFill>
              <a:effectLst/>
              <a:uLnTx/>
              <a:uFillTx/>
              <a:latin typeface="+mn-lt"/>
              <a:ea typeface="+mn-ea"/>
              <a:cs typeface="+mn-ea"/>
              <a:sym typeface="+mn-lt"/>
            </a:endParaRPr>
          </a:p>
        </p:txBody>
      </p:sp>
      <p:sp>
        <p:nvSpPr>
          <p:cNvPr id="37" name="TextBox 76"/>
          <p:cNvSpPr txBox="1"/>
          <p:nvPr/>
        </p:nvSpPr>
        <p:spPr>
          <a:xfrm>
            <a:off x="1952625" y="5287963"/>
            <a:ext cx="2622550" cy="369888"/>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b="1" kern="1200" cap="none" spc="0" normalizeH="0" baseline="0" noProof="0" dirty="0">
                <a:solidFill>
                  <a:srgbClr val="00B5FD"/>
                </a:solidFill>
                <a:latin typeface="+mn-lt"/>
                <a:ea typeface="+mn-ea"/>
                <a:cs typeface="+mn-ea"/>
                <a:sym typeface="+mn-lt"/>
              </a:rPr>
              <a:t>点击输入标题文字内容</a:t>
            </a:r>
            <a:endParaRPr kumimoji="0" lang="zh-CN" altLang="en-US" b="1" kern="1200" cap="none" spc="0" normalizeH="0" baseline="0" noProof="0" dirty="0">
              <a:solidFill>
                <a:srgbClr val="00B5FD"/>
              </a:solidFill>
              <a:latin typeface="+mn-lt"/>
              <a:ea typeface="+mn-ea"/>
              <a:cs typeface="+mn-ea"/>
              <a:sym typeface="+mn-lt"/>
            </a:endParaRPr>
          </a:p>
        </p:txBody>
      </p:sp>
      <p:sp>
        <p:nvSpPr>
          <p:cNvPr id="38" name="椭圆 1"/>
          <p:cNvSpPr>
            <a:spLocks noChangeArrowheads="1"/>
          </p:cNvSpPr>
          <p:nvPr/>
        </p:nvSpPr>
        <p:spPr bwMode="auto">
          <a:xfrm>
            <a:off x="1050925" y="4040188"/>
            <a:ext cx="727075" cy="728663"/>
          </a:xfrm>
          <a:prstGeom prst="roundRect">
            <a:avLst/>
          </a:prstGeom>
          <a:solidFill>
            <a:srgbClr val="EC6A41"/>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43A13A"/>
              </a:solidFill>
              <a:effectLst/>
              <a:uLnTx/>
              <a:uFillTx/>
              <a:latin typeface="+mn-lt"/>
              <a:ea typeface="+mn-ea"/>
              <a:cs typeface="+mn-ea"/>
              <a:sym typeface="+mn-lt"/>
            </a:endParaRPr>
          </a:p>
        </p:txBody>
      </p:sp>
      <p:sp>
        <p:nvSpPr>
          <p:cNvPr id="39" name="TextBox 32"/>
          <p:cNvSpPr txBox="1">
            <a:spLocks noChangeArrowheads="1"/>
          </p:cNvSpPr>
          <p:nvPr/>
        </p:nvSpPr>
        <p:spPr bwMode="auto">
          <a:xfrm>
            <a:off x="1114425" y="4119563"/>
            <a:ext cx="593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02</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40" name="矩形 39"/>
          <p:cNvSpPr/>
          <p:nvPr/>
        </p:nvSpPr>
        <p:spPr>
          <a:xfrm>
            <a:off x="1966913" y="4460875"/>
            <a:ext cx="2576513" cy="307975"/>
          </a:xfrm>
          <a:prstGeom prst="rect">
            <a:avLst/>
          </a:prstGeom>
        </p:spPr>
        <p:txBody>
          <a:bodyPr wrap="none">
            <a:spAutoFit/>
          </a:bodyPr>
          <a:lstStyle/>
          <a:p>
            <a:pPr marL="0" marR="0" lvl="0" indent="0" algn="l" defTabSz="457200" rtl="0" eaLnBrk="1" fontAlgn="auto" latinLnBrk="0" hangingPunct="1">
              <a:lnSpc>
                <a:spcPct val="100000"/>
              </a:lnSpc>
              <a:spcBef>
                <a:spcPct val="0"/>
              </a:spcBef>
              <a:spcAft>
                <a:spcPts val="0"/>
              </a:spcAft>
              <a:buClrTx/>
              <a:buSzTx/>
              <a:buFontTx/>
              <a:buNone/>
              <a:defRPr/>
            </a:pPr>
            <a:r>
              <a:rPr kumimoji="0" lang="en-US" altLang="zh-CN" sz="1400" b="0" i="0" u="none" strike="noStrike" kern="1200" cap="none" spc="0" normalizeH="0" baseline="0" noProof="0" dirty="0">
                <a:ln>
                  <a:noFill/>
                </a:ln>
                <a:solidFill>
                  <a:schemeClr val="bg2">
                    <a:lumMod val="25000"/>
                  </a:schemeClr>
                </a:solidFill>
                <a:effectLst/>
                <a:uLnTx/>
                <a:uFillTx/>
                <a:latin typeface="+mn-lt"/>
                <a:ea typeface="+mn-ea"/>
                <a:cs typeface="+mn-ea"/>
                <a:sym typeface="+mn-lt"/>
              </a:rPr>
              <a:t>Please add the title here</a:t>
            </a:r>
            <a:endParaRPr kumimoji="0" lang="en-US" altLang="zh-CN" sz="1400" b="0" i="0" u="none" strike="noStrike" kern="1200" cap="none" spc="0" normalizeH="0" baseline="0" noProof="0" dirty="0">
              <a:ln>
                <a:noFill/>
              </a:ln>
              <a:solidFill>
                <a:schemeClr val="bg2">
                  <a:lumMod val="25000"/>
                </a:schemeClr>
              </a:solidFill>
              <a:effectLst/>
              <a:uLnTx/>
              <a:uFillTx/>
              <a:latin typeface="+mn-lt"/>
              <a:ea typeface="+mn-ea"/>
              <a:cs typeface="+mn-ea"/>
              <a:sym typeface="+mn-lt"/>
            </a:endParaRPr>
          </a:p>
        </p:txBody>
      </p:sp>
      <p:sp>
        <p:nvSpPr>
          <p:cNvPr id="41" name="TextBox 76"/>
          <p:cNvSpPr txBox="1"/>
          <p:nvPr/>
        </p:nvSpPr>
        <p:spPr>
          <a:xfrm>
            <a:off x="1966913" y="4090988"/>
            <a:ext cx="2590800" cy="369888"/>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b="1" kern="1200" cap="none" spc="0" normalizeH="0" baseline="0" noProof="0" dirty="0">
                <a:solidFill>
                  <a:srgbClr val="00B5FD"/>
                </a:solidFill>
                <a:latin typeface="+mn-lt"/>
                <a:ea typeface="+mn-ea"/>
                <a:cs typeface="+mn-ea"/>
                <a:sym typeface="+mn-lt"/>
              </a:rPr>
              <a:t>点击输入标题文字内容</a:t>
            </a:r>
            <a:endParaRPr kumimoji="0" lang="zh-CN" altLang="en-US" b="1" kern="1200" cap="none" spc="0" normalizeH="0" baseline="0" noProof="0" dirty="0">
              <a:solidFill>
                <a:srgbClr val="00B5FD"/>
              </a:solidFill>
              <a:latin typeface="+mn-lt"/>
              <a:ea typeface="+mn-ea"/>
              <a:cs typeface="+mn-ea"/>
              <a:sym typeface="+mn-lt"/>
            </a:endParaRPr>
          </a:p>
        </p:txBody>
      </p:sp>
      <p:sp>
        <p:nvSpPr>
          <p:cNvPr id="46" name="Text Box 3"/>
          <p:cNvSpPr>
            <a:spLocks noChangeArrowheads="1"/>
          </p:cNvSpPr>
          <p:nvPr/>
        </p:nvSpPr>
        <p:spPr bwMode="auto">
          <a:xfrm>
            <a:off x="1041400" y="1128713"/>
            <a:ext cx="1724025" cy="1016000"/>
          </a:xfrm>
          <a:prstGeom prst="rect">
            <a:avLst/>
          </a:prstGeom>
        </p:spPr>
        <p:txBody>
          <a:bodyPr wrap="none">
            <a:spAutoFit/>
          </a:bodyPr>
          <a:lstStyle/>
          <a:p>
            <a:pPr marL="0" marR="0" lvl="0" indent="0" algn="ctr" defTabSz="457200" rtl="0" eaLnBrk="1" fontAlgn="auto" latinLnBrk="0" hangingPunct="1">
              <a:lnSpc>
                <a:spcPct val="100000"/>
              </a:lnSpc>
              <a:spcBef>
                <a:spcPct val="0"/>
              </a:spcBef>
              <a:spcAft>
                <a:spcPts val="0"/>
              </a:spcAft>
              <a:buClrTx/>
              <a:buSzTx/>
              <a:buFontTx/>
              <a:buNone/>
              <a:defRPr/>
            </a:pPr>
            <a:r>
              <a:rPr kumimoji="0" lang="zh-CN" altLang="en-US" sz="6000" b="0" i="0" u="none" strike="noStrike" kern="1200" cap="none" spc="0" normalizeH="0" baseline="0" noProof="0" dirty="0">
                <a:ln>
                  <a:noFill/>
                </a:ln>
                <a:solidFill>
                  <a:srgbClr val="EC6A41"/>
                </a:solidFill>
                <a:effectLst/>
                <a:uLnTx/>
                <a:uFillTx/>
                <a:latin typeface="+mn-lt"/>
                <a:ea typeface="+mn-ea"/>
                <a:cs typeface="+mn-ea"/>
                <a:sym typeface="+mn-lt"/>
              </a:rPr>
              <a:t>目录</a:t>
            </a:r>
            <a:endParaRPr kumimoji="0" lang="zh-CN" altLang="en-US" sz="6000" b="0" i="0" u="none" strike="noStrike" kern="1200" cap="none" spc="0" normalizeH="0" baseline="0" noProof="0" dirty="0">
              <a:ln>
                <a:noFill/>
              </a:ln>
              <a:solidFill>
                <a:srgbClr val="EC6A41"/>
              </a:solidFill>
              <a:effectLst/>
              <a:uLnTx/>
              <a:uFillTx/>
              <a:latin typeface="+mn-lt"/>
              <a:ea typeface="+mn-ea"/>
              <a:cs typeface="+mn-ea"/>
              <a:sym typeface="+mn-lt"/>
            </a:endParaRPr>
          </a:p>
        </p:txBody>
      </p:sp>
      <p:sp>
        <p:nvSpPr>
          <p:cNvPr id="47" name="矩形 46"/>
          <p:cNvSpPr/>
          <p:nvPr/>
        </p:nvSpPr>
        <p:spPr>
          <a:xfrm>
            <a:off x="1073150" y="1949450"/>
            <a:ext cx="1585913" cy="400050"/>
          </a:xfrm>
          <a:prstGeom prst="rect">
            <a:avLst/>
          </a:prstGeom>
        </p:spPr>
        <p:txBody>
          <a:bodyPr wrap="none">
            <a:spAutoFit/>
          </a:bodyPr>
          <a:lstStyle/>
          <a:p>
            <a:pPr marL="0" marR="0" lvl="0" indent="0" algn="ctr" defTabSz="457200" rtl="0" eaLnBrk="1" fontAlgn="auto" latinLnBrk="0" hangingPunct="1">
              <a:lnSpc>
                <a:spcPct val="1000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00B5FD"/>
                </a:solidFill>
                <a:effectLst/>
                <a:uLnTx/>
                <a:uFillTx/>
                <a:latin typeface="+mn-lt"/>
                <a:ea typeface="+mn-ea"/>
                <a:cs typeface="+mn-ea"/>
                <a:sym typeface="+mn-lt"/>
              </a:rPr>
              <a:t>COMPANY</a:t>
            </a:r>
            <a:endParaRPr kumimoji="0" lang="en-US" altLang="zh-CN" sz="2000" b="0" i="0" u="none" strike="noStrike" kern="1200" cap="none" spc="0" normalizeH="0" baseline="0" noProof="0" dirty="0">
              <a:ln>
                <a:noFill/>
              </a:ln>
              <a:solidFill>
                <a:srgbClr val="00B5FD"/>
              </a:solidFill>
              <a:effectLst/>
              <a:uLnTx/>
              <a:uFillTx/>
              <a:latin typeface="+mn-lt"/>
              <a:ea typeface="+mn-ea"/>
              <a:cs typeface="+mn-ea"/>
              <a:sym typeface="+mn-l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0-#ppt_w/2"/>
                                          </p:val>
                                        </p:tav>
                                        <p:tav tm="100000">
                                          <p:val>
                                            <p:strVal val="#ppt_x"/>
                                          </p:val>
                                        </p:tav>
                                      </p:tavLst>
                                    </p:anim>
                                    <p:anim calcmode="lin" valueType="num">
                                      <p:cBhvr additive="base">
                                        <p:cTn id="22" dur="500" fill="hold"/>
                                        <p:tgtEl>
                                          <p:spTgt spid="3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0-#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0-#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0-#ppt_w/2"/>
                                          </p:val>
                                        </p:tav>
                                        <p:tav tm="100000">
                                          <p:val>
                                            <p:strVal val="#ppt_x"/>
                                          </p:val>
                                        </p:tav>
                                      </p:tavLst>
                                    </p:anim>
                                    <p:anim calcmode="lin" valueType="num">
                                      <p:cBhvr additive="base">
                                        <p:cTn id="34" dur="500" fill="hold"/>
                                        <p:tgtEl>
                                          <p:spTgt spid="35"/>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0-#ppt_w/2"/>
                                          </p:val>
                                        </p:tav>
                                        <p:tav tm="100000">
                                          <p:val>
                                            <p:strVal val="#ppt_x"/>
                                          </p:val>
                                        </p:tav>
                                      </p:tavLst>
                                    </p:anim>
                                    <p:anim calcmode="lin" valueType="num">
                                      <p:cBhvr additive="base">
                                        <p:cTn id="38" dur="500" fill="hold"/>
                                        <p:tgtEl>
                                          <p:spTgt spid="36"/>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0-#ppt_w/2"/>
                                          </p:val>
                                        </p:tav>
                                        <p:tav tm="100000">
                                          <p:val>
                                            <p:strVal val="#ppt_x"/>
                                          </p:val>
                                        </p:tav>
                                      </p:tavLst>
                                    </p:anim>
                                    <p:anim calcmode="lin" valueType="num">
                                      <p:cBhvr additive="base">
                                        <p:cTn id="42" dur="500" fill="hold"/>
                                        <p:tgtEl>
                                          <p:spTgt spid="3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0-#ppt_w/2"/>
                                          </p:val>
                                        </p:tav>
                                        <p:tav tm="100000">
                                          <p:val>
                                            <p:strVal val="#ppt_x"/>
                                          </p:val>
                                        </p:tav>
                                      </p:tavLst>
                                    </p:anim>
                                    <p:anim calcmode="lin" valueType="num">
                                      <p:cBhvr additive="base">
                                        <p:cTn id="46" dur="500" fill="hold"/>
                                        <p:tgtEl>
                                          <p:spTgt spid="3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0-#ppt_w/2"/>
                                          </p:val>
                                        </p:tav>
                                        <p:tav tm="100000">
                                          <p:val>
                                            <p:strVal val="#ppt_x"/>
                                          </p:val>
                                        </p:tav>
                                      </p:tavLst>
                                    </p:anim>
                                    <p:anim calcmode="lin" valueType="num">
                                      <p:cBhvr additive="base">
                                        <p:cTn id="50" dur="500" fill="hold"/>
                                        <p:tgtEl>
                                          <p:spTgt spid="39"/>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0-#ppt_w/2"/>
                                          </p:val>
                                        </p:tav>
                                        <p:tav tm="100000">
                                          <p:val>
                                            <p:strVal val="#ppt_x"/>
                                          </p:val>
                                        </p:tav>
                                      </p:tavLst>
                                    </p:anim>
                                    <p:anim calcmode="lin" valueType="num">
                                      <p:cBhvr additive="base">
                                        <p:cTn id="54" dur="500" fill="hold"/>
                                        <p:tgtEl>
                                          <p:spTgt spid="40"/>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0-#ppt_w/2"/>
                                          </p:val>
                                        </p:tav>
                                        <p:tav tm="100000">
                                          <p:val>
                                            <p:strVal val="#ppt_x"/>
                                          </p:val>
                                        </p:tav>
                                      </p:tavLst>
                                    </p:anim>
                                    <p:anim calcmode="lin" valueType="num">
                                      <p:cBhvr additive="base">
                                        <p:cTn id="58" dur="500" fill="hold"/>
                                        <p:tgtEl>
                                          <p:spTgt spid="41"/>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0-#ppt_w/2"/>
                                          </p:val>
                                        </p:tav>
                                        <p:tav tm="100000">
                                          <p:val>
                                            <p:strVal val="#ppt_x"/>
                                          </p:val>
                                        </p:tav>
                                      </p:tavLst>
                                    </p:anim>
                                    <p:anim calcmode="lin" valueType="num">
                                      <p:cBhvr additive="base">
                                        <p:cTn id="62" dur="500" fill="hold"/>
                                        <p:tgtEl>
                                          <p:spTgt spid="46"/>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500" fill="hold"/>
                                        <p:tgtEl>
                                          <p:spTgt spid="47"/>
                                        </p:tgtEl>
                                        <p:attrNameLst>
                                          <p:attrName>ppt_x</p:attrName>
                                        </p:attrNameLst>
                                      </p:cBhvr>
                                      <p:tavLst>
                                        <p:tav tm="0">
                                          <p:val>
                                            <p:strVal val="0-#ppt_w/2"/>
                                          </p:val>
                                        </p:tav>
                                        <p:tav tm="100000">
                                          <p:val>
                                            <p:strVal val="#ppt_x"/>
                                          </p:val>
                                        </p:tav>
                                      </p:tavLst>
                                    </p:anim>
                                    <p:anim calcmode="lin" valueType="num">
                                      <p:cBhvr additive="base">
                                        <p:cTn id="66"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3" grpId="0"/>
      <p:bldP spid="34" grpId="0" animBg="1"/>
      <p:bldP spid="35" grpId="0"/>
      <p:bldP spid="36" grpId="0"/>
      <p:bldP spid="37" grpId="0"/>
      <p:bldP spid="38" grpId="0" animBg="1"/>
      <p:bldP spid="39" grpId="0"/>
      <p:bldP spid="40" grpId="0"/>
      <p:bldP spid="41" grpId="0"/>
      <p:bldP spid="46"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t="2" r="9654" b="36513"/>
          <a:stretch>
            <a:fillRect/>
          </a:stretch>
        </p:blipFill>
        <p:spPr>
          <a:xfrm>
            <a:off x="0" y="0"/>
            <a:ext cx="12192000" cy="6858000"/>
          </a:xfrm>
          <a:prstGeom prst="rect">
            <a:avLst/>
          </a:prstGeom>
          <a:noFill/>
          <a:ln w="9525">
            <a:noFill/>
          </a:ln>
        </p:spPr>
      </p:pic>
      <p:grpSp>
        <p:nvGrpSpPr>
          <p:cNvPr id="14" name="组合 13"/>
          <p:cNvGrpSpPr/>
          <p:nvPr/>
        </p:nvGrpSpPr>
        <p:grpSpPr>
          <a:xfrm>
            <a:off x="1774825" y="1677988"/>
            <a:ext cx="8642350" cy="3502025"/>
            <a:chOff x="1775520" y="1677681"/>
            <a:chExt cx="8640960" cy="3502638"/>
          </a:xfrm>
        </p:grpSpPr>
        <p:sp>
          <p:nvSpPr>
            <p:cNvPr id="7" name="矩形 6"/>
            <p:cNvSpPr/>
            <p:nvPr/>
          </p:nvSpPr>
          <p:spPr>
            <a:xfrm>
              <a:off x="1775520" y="1677681"/>
              <a:ext cx="8640960" cy="3502638"/>
            </a:xfrm>
            <a:prstGeom prst="rect">
              <a:avLst/>
            </a:prstGeom>
            <a:solidFill>
              <a:srgbClr val="00B5F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5124606" y="2109557"/>
              <a:ext cx="1942787" cy="186246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mn-lt"/>
                  <a:ea typeface="+mn-ea"/>
                  <a:cs typeface="+mn-ea"/>
                  <a:sym typeface="+mn-lt"/>
                </a:rPr>
                <a:t>01</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矩形 11"/>
            <p:cNvSpPr/>
            <p:nvPr/>
          </p:nvSpPr>
          <p:spPr>
            <a:xfrm>
              <a:off x="4456377" y="3879928"/>
              <a:ext cx="3279247" cy="462044"/>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B5FD"/>
                  </a:solidFill>
                  <a:effectLst/>
                  <a:uLnTx/>
                  <a:uFillTx/>
                  <a:latin typeface="+mn-lt"/>
                  <a:ea typeface="+mn-ea"/>
                  <a:cs typeface="+mn-ea"/>
                  <a:sym typeface="+mn-lt"/>
                </a:rPr>
                <a:t>点击输入标题文字内容</a:t>
              </a:r>
              <a:endParaRPr kumimoji="0" lang="zh-CN" altLang="en-US" sz="2400" b="1" i="0" u="none" strike="noStrike" kern="1200" cap="none" spc="0" normalizeH="0" baseline="0" noProof="0" dirty="0">
                <a:ln>
                  <a:noFill/>
                </a:ln>
                <a:solidFill>
                  <a:srgbClr val="00B5FD"/>
                </a:solidFill>
                <a:effectLst/>
                <a:uLnTx/>
                <a:uFillTx/>
                <a:latin typeface="+mn-lt"/>
                <a:ea typeface="+mn-ea"/>
                <a:cs typeface="+mn-ea"/>
                <a:sym typeface="+mn-lt"/>
              </a:endParaRPr>
            </a:p>
          </p:txBody>
        </p:sp>
        <p:sp>
          <p:nvSpPr>
            <p:cNvPr id="7175" name="矩形 12"/>
            <p:cNvSpPr/>
            <p:nvPr/>
          </p:nvSpPr>
          <p:spPr>
            <a:xfrm>
              <a:off x="4520301" y="4270341"/>
              <a:ext cx="3151399" cy="526811"/>
            </a:xfrm>
            <a:prstGeom prst="rect">
              <a:avLst/>
            </a:prstGeom>
            <a:noFill/>
            <a:ln w="9525">
              <a:noFill/>
            </a:ln>
          </p:spPr>
          <p:txBody>
            <a:bodyPr>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457200" eaLnBrk="1" hangingPunct="1">
                <a:lnSpc>
                  <a:spcPct val="150000"/>
                </a:lnSpc>
                <a:spcBef>
                  <a:spcPct val="0"/>
                </a:spcBef>
                <a:buFontTx/>
                <a:buNone/>
              </a:pPr>
              <a:r>
                <a:rPr lang="zh-CN" altLang="en-US" sz="1000" dirty="0">
                  <a:solidFill>
                    <a:schemeClr val="bg1"/>
                  </a:solidFill>
                  <a:latin typeface="微软雅黑" panose="020B0503020204020204" charset="-122"/>
                  <a:ea typeface="微软雅黑" panose="020B0503020204020204" charset="-122"/>
                </a:rPr>
                <a:t>这里输入简单的文字概述里输入概述里输入简单简单文字概述简单文字</a:t>
              </a:r>
              <a:endParaRPr lang="en-US" altLang="zh-CN" sz="1000" dirty="0">
                <a:solidFill>
                  <a:schemeClr val="bg1"/>
                </a:solidFill>
                <a:latin typeface="微软雅黑" panose="020B0503020204020204" charset="-122"/>
                <a:ea typeface="微软雅黑" panose="020B050302020402020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143250" y="0"/>
            <a:ext cx="5424488" cy="6858000"/>
          </a:xfrm>
          <a:prstGeom prst="rect">
            <a:avLst/>
          </a:prstGeom>
          <a:noFill/>
          <a:ln w="9525">
            <a:noFill/>
          </a:ln>
        </p:spPr>
      </p:pic>
      <p:pic>
        <p:nvPicPr>
          <p:cNvPr id="4" name="图片 3" descr="未标题-145"/>
          <p:cNvPicPr>
            <a:picLocks noChangeAspect="1"/>
          </p:cNvPicPr>
          <p:nvPr/>
        </p:nvPicPr>
        <p:blipFill>
          <a:blip r:embed="rId2"/>
          <a:stretch>
            <a:fillRect/>
          </a:stretch>
        </p:blipFill>
        <p:spPr>
          <a:xfrm>
            <a:off x="0" y="198438"/>
            <a:ext cx="1003300" cy="573087"/>
          </a:xfrm>
          <a:prstGeom prst="rect">
            <a:avLst/>
          </a:prstGeom>
          <a:noFill/>
          <a:ln w="9525">
            <a:noFill/>
          </a:ln>
        </p:spPr>
      </p:pic>
      <p:sp>
        <p:nvSpPr>
          <p:cNvPr id="5"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sp>
        <p:nvSpPr>
          <p:cNvPr id="6" name="TextBox 76"/>
          <p:cNvSpPr txBox="1"/>
          <p:nvPr/>
        </p:nvSpPr>
        <p:spPr>
          <a:xfrm>
            <a:off x="8543925" y="1717675"/>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7" name="文本框 6"/>
          <p:cNvSpPr txBox="1"/>
          <p:nvPr/>
        </p:nvSpPr>
        <p:spPr>
          <a:xfrm>
            <a:off x="8543925" y="2087563"/>
            <a:ext cx="260826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8" name="TextBox 76"/>
          <p:cNvSpPr txBox="1"/>
          <p:nvPr/>
        </p:nvSpPr>
        <p:spPr>
          <a:xfrm>
            <a:off x="8543925" y="3990975"/>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9" name="文本框 8"/>
          <p:cNvSpPr txBox="1"/>
          <p:nvPr/>
        </p:nvSpPr>
        <p:spPr>
          <a:xfrm>
            <a:off x="8543925" y="4359275"/>
            <a:ext cx="260826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0" name="TextBox 76"/>
          <p:cNvSpPr txBox="1"/>
          <p:nvPr/>
        </p:nvSpPr>
        <p:spPr>
          <a:xfrm>
            <a:off x="989013" y="1717675"/>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1" name="文本框 10"/>
          <p:cNvSpPr txBox="1"/>
          <p:nvPr/>
        </p:nvSpPr>
        <p:spPr>
          <a:xfrm>
            <a:off x="989013" y="2087563"/>
            <a:ext cx="260826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2" name="TextBox 76"/>
          <p:cNvSpPr txBox="1"/>
          <p:nvPr/>
        </p:nvSpPr>
        <p:spPr>
          <a:xfrm>
            <a:off x="989013" y="3990975"/>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3" name="文本框 12"/>
          <p:cNvSpPr txBox="1"/>
          <p:nvPr/>
        </p:nvSpPr>
        <p:spPr>
          <a:xfrm>
            <a:off x="989013" y="4359275"/>
            <a:ext cx="260826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0-#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9" name="图片 8"/>
          <p:cNvPicPr>
            <a:picLocks noChangeAspect="1"/>
          </p:cNvPicPr>
          <p:nvPr/>
        </p:nvPicPr>
        <p:blipFill>
          <a:blip r:embed="rId2"/>
          <a:stretch>
            <a:fillRect/>
          </a:stretch>
        </p:blipFill>
        <p:spPr>
          <a:xfrm>
            <a:off x="9825038" y="0"/>
            <a:ext cx="2366962" cy="6858000"/>
          </a:xfrm>
          <a:prstGeom prst="rect">
            <a:avLst/>
          </a:prstGeom>
          <a:noFill/>
          <a:ln w="9525">
            <a:noFill/>
          </a:ln>
        </p:spPr>
      </p:pic>
      <p:pic>
        <p:nvPicPr>
          <p:cNvPr id="11" name="图片 10"/>
          <p:cNvPicPr>
            <a:picLocks noChangeAspect="1"/>
          </p:cNvPicPr>
          <p:nvPr/>
        </p:nvPicPr>
        <p:blipFill>
          <a:blip r:embed="rId3"/>
          <a:stretch>
            <a:fillRect/>
          </a:stretch>
        </p:blipFill>
        <p:spPr>
          <a:xfrm>
            <a:off x="-30162" y="3429000"/>
            <a:ext cx="5213350" cy="3446463"/>
          </a:xfrm>
          <a:prstGeom prst="rect">
            <a:avLst/>
          </a:prstGeom>
          <a:noFill/>
          <a:ln w="9525">
            <a:noFill/>
          </a:ln>
        </p:spPr>
      </p:pic>
      <p:sp>
        <p:nvSpPr>
          <p:cNvPr id="12" name="TextBox 76"/>
          <p:cNvSpPr txBox="1"/>
          <p:nvPr/>
        </p:nvSpPr>
        <p:spPr>
          <a:xfrm>
            <a:off x="1520825" y="1811338"/>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3" name="文本框 12"/>
          <p:cNvSpPr txBox="1"/>
          <p:nvPr/>
        </p:nvSpPr>
        <p:spPr>
          <a:xfrm>
            <a:off x="1520825" y="2179638"/>
            <a:ext cx="260826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6" name="TextBox 76"/>
          <p:cNvSpPr txBox="1"/>
          <p:nvPr/>
        </p:nvSpPr>
        <p:spPr>
          <a:xfrm>
            <a:off x="6096000" y="1811338"/>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7" name="文本框 16"/>
          <p:cNvSpPr txBox="1"/>
          <p:nvPr/>
        </p:nvSpPr>
        <p:spPr>
          <a:xfrm>
            <a:off x="6096000" y="2179638"/>
            <a:ext cx="260826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8" name="TextBox 76"/>
          <p:cNvSpPr txBox="1"/>
          <p:nvPr/>
        </p:nvSpPr>
        <p:spPr>
          <a:xfrm>
            <a:off x="6118225" y="3357563"/>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9" name="文本框 18"/>
          <p:cNvSpPr txBox="1"/>
          <p:nvPr/>
        </p:nvSpPr>
        <p:spPr>
          <a:xfrm>
            <a:off x="6118225" y="3725863"/>
            <a:ext cx="260826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20" name="TextBox 76"/>
          <p:cNvSpPr txBox="1"/>
          <p:nvPr/>
        </p:nvSpPr>
        <p:spPr>
          <a:xfrm>
            <a:off x="6096000" y="4903788"/>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21" name="文本框 20"/>
          <p:cNvSpPr txBox="1"/>
          <p:nvPr/>
        </p:nvSpPr>
        <p:spPr>
          <a:xfrm>
            <a:off x="6096000" y="5272088"/>
            <a:ext cx="260826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6" grpId="0"/>
      <p:bldP spid="17" grpId="0"/>
      <p:bldP spid="18"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4550" b="12332"/>
          <a:stretch>
            <a:fillRect/>
          </a:stretch>
        </p:blipFill>
        <p:spPr>
          <a:xfrm>
            <a:off x="1200150" y="1824038"/>
            <a:ext cx="2447925" cy="3044825"/>
          </a:xfrm>
          <a:prstGeom prst="rect">
            <a:avLst/>
          </a:prstGeom>
          <a:ln w="38100">
            <a:solidFill>
              <a:schemeClr val="bg2">
                <a:lumMod val="25000"/>
              </a:schemeClr>
            </a:solidFill>
          </a:ln>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4550" b="12332"/>
          <a:stretch>
            <a:fillRect/>
          </a:stretch>
        </p:blipFill>
        <p:spPr>
          <a:xfrm>
            <a:off x="4872038" y="1824038"/>
            <a:ext cx="2447925" cy="3044825"/>
          </a:xfrm>
          <a:prstGeom prst="rect">
            <a:avLst/>
          </a:prstGeom>
          <a:ln w="38100">
            <a:solidFill>
              <a:schemeClr val="bg2">
                <a:lumMod val="25000"/>
              </a:schemeClr>
            </a:solidFill>
          </a:ln>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4550" b="12332"/>
          <a:stretch>
            <a:fillRect/>
          </a:stretch>
        </p:blipFill>
        <p:spPr>
          <a:xfrm>
            <a:off x="8543925" y="1824038"/>
            <a:ext cx="2447925" cy="3044825"/>
          </a:xfrm>
          <a:prstGeom prst="rect">
            <a:avLst/>
          </a:prstGeom>
          <a:ln w="38100">
            <a:solidFill>
              <a:schemeClr val="bg2">
                <a:lumMod val="25000"/>
              </a:schemeClr>
            </a:solidFill>
          </a:ln>
        </p:spPr>
      </p:pic>
      <p:sp>
        <p:nvSpPr>
          <p:cNvPr id="8" name="TextBox 76"/>
          <p:cNvSpPr txBox="1"/>
          <p:nvPr/>
        </p:nvSpPr>
        <p:spPr>
          <a:xfrm>
            <a:off x="1708150" y="5157788"/>
            <a:ext cx="1416050" cy="368300"/>
          </a:xfrm>
          <a:prstGeom prst="rect">
            <a:avLst/>
          </a:prstGeom>
          <a:noFill/>
        </p:spPr>
        <p:txBody>
          <a:bodyPr>
            <a:spAutoFit/>
          </a:bodyPr>
          <a:lstStyle/>
          <a:p>
            <a:pPr marL="285750" marR="0" indent="-285750" algn="ctr"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9" name="文本框 8"/>
          <p:cNvSpPr txBox="1"/>
          <p:nvPr/>
        </p:nvSpPr>
        <p:spPr>
          <a:xfrm>
            <a:off x="1111250" y="5526088"/>
            <a:ext cx="2608263" cy="673100"/>
          </a:xfrm>
          <a:prstGeom prst="rect">
            <a:avLst/>
          </a:prstGeom>
          <a:noFill/>
        </p:spPr>
        <p:txBody>
          <a:bodyPr>
            <a:spAutoFit/>
          </a:bodyPr>
          <a:lstStyle/>
          <a:p>
            <a:pPr marR="0" algn="ctr"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0" name="TextBox 76"/>
          <p:cNvSpPr txBox="1"/>
          <p:nvPr/>
        </p:nvSpPr>
        <p:spPr>
          <a:xfrm>
            <a:off x="5387975" y="5157788"/>
            <a:ext cx="1416050" cy="368300"/>
          </a:xfrm>
          <a:prstGeom prst="rect">
            <a:avLst/>
          </a:prstGeom>
          <a:noFill/>
        </p:spPr>
        <p:txBody>
          <a:bodyPr>
            <a:spAutoFit/>
          </a:bodyPr>
          <a:lstStyle/>
          <a:p>
            <a:pPr marL="285750" marR="0" indent="-285750" algn="ctr"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1" name="文本框 10"/>
          <p:cNvSpPr txBox="1"/>
          <p:nvPr/>
        </p:nvSpPr>
        <p:spPr>
          <a:xfrm>
            <a:off x="4791075" y="5526088"/>
            <a:ext cx="2609850" cy="673100"/>
          </a:xfrm>
          <a:prstGeom prst="rect">
            <a:avLst/>
          </a:prstGeom>
          <a:noFill/>
        </p:spPr>
        <p:txBody>
          <a:bodyPr>
            <a:spAutoFit/>
          </a:bodyPr>
          <a:lstStyle/>
          <a:p>
            <a:pPr marR="0" algn="ctr"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2" name="TextBox 76"/>
          <p:cNvSpPr txBox="1"/>
          <p:nvPr/>
        </p:nvSpPr>
        <p:spPr>
          <a:xfrm>
            <a:off x="9067800" y="5157788"/>
            <a:ext cx="1416050" cy="368300"/>
          </a:xfrm>
          <a:prstGeom prst="rect">
            <a:avLst/>
          </a:prstGeom>
          <a:noFill/>
        </p:spPr>
        <p:txBody>
          <a:bodyPr>
            <a:spAutoFit/>
          </a:bodyPr>
          <a:lstStyle/>
          <a:p>
            <a:pPr marL="285750" marR="0" indent="-285750" algn="ctr"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3" name="文本框 12"/>
          <p:cNvSpPr txBox="1"/>
          <p:nvPr/>
        </p:nvSpPr>
        <p:spPr>
          <a:xfrm>
            <a:off x="8472488" y="5526088"/>
            <a:ext cx="2608263" cy="673100"/>
          </a:xfrm>
          <a:prstGeom prst="rect">
            <a:avLst/>
          </a:prstGeom>
          <a:noFill/>
        </p:spPr>
        <p:txBody>
          <a:bodyPr>
            <a:spAutoFit/>
          </a:bodyPr>
          <a:lstStyle/>
          <a:p>
            <a:pPr marR="0" algn="ctr"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pic>
        <p:nvPicPr>
          <p:cNvPr id="5" name="图片 4"/>
          <p:cNvPicPr>
            <a:picLocks noChangeAspect="1"/>
          </p:cNvPicPr>
          <p:nvPr/>
        </p:nvPicPr>
        <p:blipFill>
          <a:blip r:embed="rId2"/>
          <a:srcRect b="7236"/>
          <a:stretch>
            <a:fillRect/>
          </a:stretch>
        </p:blipFill>
        <p:spPr>
          <a:xfrm>
            <a:off x="1189038" y="1125538"/>
            <a:ext cx="9813925" cy="5024437"/>
          </a:xfrm>
          <a:prstGeom prst="rect">
            <a:avLst/>
          </a:prstGeom>
          <a:noFill/>
          <a:ln w="9525">
            <a:noFill/>
          </a:ln>
        </p:spPr>
      </p:pic>
      <p:sp>
        <p:nvSpPr>
          <p:cNvPr id="6" name="TextBox 76"/>
          <p:cNvSpPr txBox="1"/>
          <p:nvPr/>
        </p:nvSpPr>
        <p:spPr>
          <a:xfrm>
            <a:off x="4295775" y="1557338"/>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7" name="文本框 6"/>
          <p:cNvSpPr txBox="1"/>
          <p:nvPr/>
        </p:nvSpPr>
        <p:spPr>
          <a:xfrm>
            <a:off x="4295775" y="1925638"/>
            <a:ext cx="4895850" cy="473075"/>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a:t>
            </a:r>
            <a:r>
              <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a:t>
            </a: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8" name="TextBox 76"/>
          <p:cNvSpPr txBox="1"/>
          <p:nvPr/>
        </p:nvSpPr>
        <p:spPr>
          <a:xfrm>
            <a:off x="906463" y="4941888"/>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9" name="文本框 8"/>
          <p:cNvSpPr txBox="1"/>
          <p:nvPr/>
        </p:nvSpPr>
        <p:spPr>
          <a:xfrm>
            <a:off x="906463" y="5310188"/>
            <a:ext cx="233521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0" name="TextBox 76"/>
          <p:cNvSpPr txBox="1"/>
          <p:nvPr/>
        </p:nvSpPr>
        <p:spPr>
          <a:xfrm>
            <a:off x="9258300" y="4941888"/>
            <a:ext cx="1416050" cy="368300"/>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1" name="文本框 10"/>
          <p:cNvSpPr txBox="1"/>
          <p:nvPr/>
        </p:nvSpPr>
        <p:spPr>
          <a:xfrm>
            <a:off x="9258300" y="5310188"/>
            <a:ext cx="2335213"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t="2" r="9654" b="36513"/>
          <a:stretch>
            <a:fillRect/>
          </a:stretch>
        </p:blipFill>
        <p:spPr>
          <a:xfrm>
            <a:off x="0" y="0"/>
            <a:ext cx="12192000" cy="6858000"/>
          </a:xfrm>
          <a:prstGeom prst="rect">
            <a:avLst/>
          </a:prstGeom>
          <a:noFill/>
          <a:ln w="9525">
            <a:noFill/>
          </a:ln>
        </p:spPr>
      </p:pic>
      <p:grpSp>
        <p:nvGrpSpPr>
          <p:cNvPr id="2" name="组合 1"/>
          <p:cNvGrpSpPr/>
          <p:nvPr/>
        </p:nvGrpSpPr>
        <p:grpSpPr>
          <a:xfrm>
            <a:off x="1774825" y="1677988"/>
            <a:ext cx="8642350" cy="3502025"/>
            <a:chOff x="1775520" y="1677681"/>
            <a:chExt cx="8640960" cy="3502638"/>
          </a:xfrm>
        </p:grpSpPr>
        <p:sp>
          <p:nvSpPr>
            <p:cNvPr id="7" name="矩形 6"/>
            <p:cNvSpPr/>
            <p:nvPr/>
          </p:nvSpPr>
          <p:spPr>
            <a:xfrm>
              <a:off x="1775520" y="1677681"/>
              <a:ext cx="8640960" cy="3502638"/>
            </a:xfrm>
            <a:prstGeom prst="rect">
              <a:avLst/>
            </a:prstGeom>
            <a:solidFill>
              <a:srgbClr val="00B5F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5124606" y="2109557"/>
              <a:ext cx="2166589" cy="186246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mn-lt"/>
                  <a:ea typeface="+mn-ea"/>
                  <a:cs typeface="+mn-ea"/>
                  <a:sym typeface="+mn-lt"/>
                </a:rPr>
                <a:t>02</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矩形 11"/>
            <p:cNvSpPr/>
            <p:nvPr/>
          </p:nvSpPr>
          <p:spPr>
            <a:xfrm>
              <a:off x="4456377" y="3879928"/>
              <a:ext cx="3279247" cy="462044"/>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B5FD"/>
                  </a:solidFill>
                  <a:effectLst/>
                  <a:uLnTx/>
                  <a:uFillTx/>
                  <a:latin typeface="+mn-lt"/>
                  <a:ea typeface="+mn-ea"/>
                  <a:cs typeface="+mn-ea"/>
                  <a:sym typeface="+mn-lt"/>
                </a:rPr>
                <a:t>点击输入标题文字内容</a:t>
              </a:r>
              <a:endParaRPr kumimoji="0" lang="zh-CN" altLang="en-US" sz="2400" b="1" i="0" u="none" strike="noStrike" kern="1200" cap="none" spc="0" normalizeH="0" baseline="0" noProof="0" dirty="0">
                <a:ln>
                  <a:noFill/>
                </a:ln>
                <a:solidFill>
                  <a:srgbClr val="00B5FD"/>
                </a:solidFill>
                <a:effectLst/>
                <a:uLnTx/>
                <a:uFillTx/>
                <a:latin typeface="+mn-lt"/>
                <a:ea typeface="+mn-ea"/>
                <a:cs typeface="+mn-ea"/>
                <a:sym typeface="+mn-lt"/>
              </a:endParaRPr>
            </a:p>
          </p:txBody>
        </p:sp>
        <p:sp>
          <p:nvSpPr>
            <p:cNvPr id="17415" name="矩形 12"/>
            <p:cNvSpPr/>
            <p:nvPr/>
          </p:nvSpPr>
          <p:spPr>
            <a:xfrm>
              <a:off x="4520301" y="4270341"/>
              <a:ext cx="3151399" cy="526811"/>
            </a:xfrm>
            <a:prstGeom prst="rect">
              <a:avLst/>
            </a:prstGeom>
            <a:noFill/>
            <a:ln w="9525">
              <a:noFill/>
            </a:ln>
          </p:spPr>
          <p:txBody>
            <a:bodyPr>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457200" eaLnBrk="1" hangingPunct="1">
                <a:lnSpc>
                  <a:spcPct val="150000"/>
                </a:lnSpc>
                <a:spcBef>
                  <a:spcPct val="0"/>
                </a:spcBef>
                <a:buFontTx/>
                <a:buNone/>
              </a:pPr>
              <a:r>
                <a:rPr lang="zh-CN" altLang="en-US" sz="1000" dirty="0">
                  <a:solidFill>
                    <a:schemeClr val="bg1"/>
                  </a:solidFill>
                  <a:latin typeface="微软雅黑" panose="020B0503020204020204" charset="-122"/>
                  <a:ea typeface="微软雅黑" panose="020B0503020204020204" charset="-122"/>
                </a:rPr>
                <a:t>这里输入简单的文字概述里输入概述里输入简单简单文字概述简单文字</a:t>
              </a:r>
              <a:endParaRPr lang="en-US" altLang="zh-CN" sz="1000" dirty="0">
                <a:solidFill>
                  <a:schemeClr val="bg1"/>
                </a:solidFill>
                <a:latin typeface="微软雅黑" panose="020B0503020204020204" charset="-122"/>
                <a:ea typeface="微软雅黑" panose="020B050302020402020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未标题-145"/>
          <p:cNvPicPr>
            <a:picLocks noChangeAspect="1"/>
          </p:cNvPicPr>
          <p:nvPr/>
        </p:nvPicPr>
        <p:blipFill>
          <a:blip r:embed="rId1"/>
          <a:stretch>
            <a:fillRect/>
          </a:stretch>
        </p:blipFill>
        <p:spPr>
          <a:xfrm>
            <a:off x="0" y="198438"/>
            <a:ext cx="1003300" cy="573087"/>
          </a:xfrm>
          <a:prstGeom prst="rect">
            <a:avLst/>
          </a:prstGeom>
          <a:noFill/>
          <a:ln w="9525">
            <a:noFill/>
          </a:ln>
        </p:spPr>
      </p:pic>
      <p:sp>
        <p:nvSpPr>
          <p:cNvPr id="3" name="TextBox 76"/>
          <p:cNvSpPr txBox="1"/>
          <p:nvPr/>
        </p:nvSpPr>
        <p:spPr>
          <a:xfrm>
            <a:off x="911225" y="300038"/>
            <a:ext cx="3671888" cy="400050"/>
          </a:xfrm>
          <a:prstGeom prst="rect">
            <a:avLst/>
          </a:prstGeom>
          <a:noFill/>
        </p:spPr>
        <p:txBody>
          <a:bodyPr>
            <a:spAutoFit/>
          </a:bodyPr>
          <a:lstStyle/>
          <a:p>
            <a:pPr marR="0" defTabSz="457200" eaLnBrk="1" fontAlgn="auto" hangingPunct="1">
              <a:spcBef>
                <a:spcPts val="0"/>
              </a:spcBef>
              <a:spcAft>
                <a:spcPts val="0"/>
              </a:spcAft>
              <a:buClrTx/>
              <a:buSzTx/>
              <a:buFontTx/>
              <a:defRPr/>
            </a:pPr>
            <a:r>
              <a:rPr kumimoji="0" lang="zh-CN" altLang="en-US" sz="2000" kern="1200" cap="none" spc="0" normalizeH="0" baseline="0" noProof="0" dirty="0">
                <a:solidFill>
                  <a:srgbClr val="00B5FD"/>
                </a:solidFill>
                <a:latin typeface="+mn-lt"/>
                <a:ea typeface="+mn-ea"/>
                <a:cs typeface="+mn-ea"/>
                <a:sym typeface="+mn-lt"/>
              </a:rPr>
              <a:t>请点击此处输入标题文字内容</a:t>
            </a:r>
            <a:endParaRPr kumimoji="0" lang="zh-CN" altLang="en-US" sz="2000" kern="1200" cap="none" spc="0" normalizeH="0" baseline="0" noProof="0" dirty="0">
              <a:solidFill>
                <a:srgbClr val="00B5FD"/>
              </a:solidFill>
              <a:latin typeface="+mn-lt"/>
              <a:ea typeface="+mn-ea"/>
              <a:cs typeface="+mn-ea"/>
              <a:sym typeface="+mn-lt"/>
            </a:endParaRPr>
          </a:p>
        </p:txBody>
      </p:sp>
      <p:grpSp>
        <p:nvGrpSpPr>
          <p:cNvPr id="8" name="组合 7"/>
          <p:cNvGrpSpPr/>
          <p:nvPr/>
        </p:nvGrpSpPr>
        <p:grpSpPr>
          <a:xfrm>
            <a:off x="911225" y="1700213"/>
            <a:ext cx="5032375" cy="4064000"/>
            <a:chOff x="1487488" y="1988840"/>
            <a:chExt cx="5032030" cy="4063721"/>
          </a:xfrm>
        </p:grpSpPr>
        <p:pic>
          <p:nvPicPr>
            <p:cNvPr id="19467" name="图片 4"/>
            <p:cNvPicPr>
              <a:picLocks noChangeAspect="1"/>
            </p:cNvPicPr>
            <p:nvPr/>
          </p:nvPicPr>
          <p:blipFill>
            <a:blip r:embed="rId2"/>
            <a:srcRect l="17412" t="7130" r="11781" b="7288"/>
            <a:stretch>
              <a:fillRect/>
            </a:stretch>
          </p:blipFill>
          <p:spPr>
            <a:xfrm>
              <a:off x="1847528" y="2276871"/>
              <a:ext cx="4392488" cy="3456385"/>
            </a:xfrm>
            <a:prstGeom prst="rect">
              <a:avLst/>
            </a:prstGeom>
            <a:noFill/>
            <a:ln w="9525">
              <a:noFill/>
            </a:ln>
          </p:spPr>
        </p:pic>
        <p:pic>
          <p:nvPicPr>
            <p:cNvPr id="19468" name="图片 6"/>
            <p:cNvPicPr>
              <a:picLocks noChangeAspect="1"/>
            </p:cNvPicPr>
            <p:nvPr/>
          </p:nvPicPr>
          <p:blipFill>
            <a:blip r:embed="rId3"/>
            <a:stretch>
              <a:fillRect/>
            </a:stretch>
          </p:blipFill>
          <p:spPr>
            <a:xfrm rot="5400000">
              <a:off x="1971642" y="1504685"/>
              <a:ext cx="4063721" cy="5032030"/>
            </a:xfrm>
            <a:prstGeom prst="rect">
              <a:avLst/>
            </a:prstGeom>
            <a:noFill/>
            <a:ln w="9525">
              <a:noFill/>
            </a:ln>
          </p:spPr>
        </p:pic>
      </p:grpSp>
      <p:sp>
        <p:nvSpPr>
          <p:cNvPr id="9" name="TextBox 76"/>
          <p:cNvSpPr txBox="1"/>
          <p:nvPr/>
        </p:nvSpPr>
        <p:spPr>
          <a:xfrm>
            <a:off x="7032625" y="1516063"/>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7032625" y="1885950"/>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1" name="TextBox 76"/>
          <p:cNvSpPr txBox="1"/>
          <p:nvPr/>
        </p:nvSpPr>
        <p:spPr>
          <a:xfrm>
            <a:off x="7054850" y="3062288"/>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2" name="文本框 11"/>
          <p:cNvSpPr txBox="1"/>
          <p:nvPr/>
        </p:nvSpPr>
        <p:spPr>
          <a:xfrm>
            <a:off x="7054850" y="3432175"/>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
        <p:nvSpPr>
          <p:cNvPr id="13" name="TextBox 76"/>
          <p:cNvSpPr txBox="1"/>
          <p:nvPr/>
        </p:nvSpPr>
        <p:spPr>
          <a:xfrm>
            <a:off x="7032625" y="4608513"/>
            <a:ext cx="1416050" cy="369888"/>
          </a:xfrm>
          <a:prstGeom prst="rect">
            <a:avLst/>
          </a:prstGeom>
          <a:noFill/>
        </p:spPr>
        <p:txBody>
          <a:bodyPr>
            <a:spAutoFit/>
          </a:bodyPr>
          <a:lstStyle/>
          <a:p>
            <a:pPr marL="285750" marR="0" indent="-285750" defTabSz="457200" eaLnBrk="1" fontAlgn="auto" hangingPunct="1">
              <a:spcBef>
                <a:spcPts val="0"/>
              </a:spcBef>
              <a:spcAft>
                <a:spcPts val="0"/>
              </a:spcAft>
              <a:buClrTx/>
              <a:buSzTx/>
              <a:buFont typeface="Wingdings" panose="05000000000000000000" pitchFamily="2" charset="2"/>
              <a:buChar char="u"/>
              <a:defRPr/>
            </a:pPr>
            <a:r>
              <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rPr>
              <a:t>添加标题</a:t>
            </a:r>
            <a:endParaRPr kumimoji="0" lang="zh-CN" altLang="en-US" kern="1200" cap="none" spc="0" normalizeH="0" baseline="0" noProof="0" dirty="0">
              <a:solidFill>
                <a:srgbClr val="00B5FD"/>
              </a:solidFill>
              <a:latin typeface="微软雅黑" panose="020B0503020204020204" charset="-122"/>
              <a:ea typeface="微软雅黑" panose="020B0503020204020204" charset="-122"/>
              <a:cs typeface="+mn-ea"/>
              <a:sym typeface="+mn-lt"/>
            </a:endParaRPr>
          </a:p>
        </p:txBody>
      </p:sp>
      <p:sp>
        <p:nvSpPr>
          <p:cNvPr id="14" name="文本框 13"/>
          <p:cNvSpPr txBox="1"/>
          <p:nvPr/>
        </p:nvSpPr>
        <p:spPr>
          <a:xfrm>
            <a:off x="7032625" y="4978400"/>
            <a:ext cx="3024188" cy="673100"/>
          </a:xfrm>
          <a:prstGeom prst="rect">
            <a:avLst/>
          </a:prstGeom>
          <a:noFill/>
        </p:spPr>
        <p:txBody>
          <a:bodyPr>
            <a:spAutoFit/>
          </a:bodyPr>
          <a:lstStyle/>
          <a:p>
            <a:pPr marR="0" defTabSz="457200" eaLnBrk="1" fontAlgn="auto" hangingPunct="1">
              <a:lnSpc>
                <a:spcPct val="130000"/>
              </a:lnSpc>
              <a:spcBef>
                <a:spcPts val="0"/>
              </a:spcBef>
              <a:spcAft>
                <a:spcPts val="0"/>
              </a:spcAft>
              <a:buClrTx/>
              <a:buSzTx/>
              <a:buFontTx/>
              <a:defRPr/>
            </a:pPr>
            <a:r>
              <a:rPr kumimoji="0" 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rPr>
              <a:t>请在此添加您的文字内容，请在此添加您的文字内容。请在此添加您的文字内容，请在此添加您的文字内容。</a:t>
            </a:r>
            <a:endParaRPr kumimoji="0" lang="zh-CN" altLang="zh-CN" sz="1000" kern="1200" cap="none" spc="0" normalizeH="0" baseline="0" noProof="0" dirty="0">
              <a:solidFill>
                <a:schemeClr val="bg2">
                  <a:lumMod val="2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13" grpId="0"/>
      <p:bldP spid="14" grpId="0"/>
    </p:bldLst>
  </p:timing>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p">
      <a:majorFont>
        <a:latin typeface="方正琥珀简体"/>
        <a:ea typeface="方正琥珀简体"/>
        <a:cs typeface=""/>
      </a:majorFont>
      <a:minorFont>
        <a:latin typeface="方正琥珀简体"/>
        <a:ea typeface="方正琥珀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5F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2343</Words>
  <Application>WPS 演示</Application>
  <PresentationFormat>宽屏</PresentationFormat>
  <Paragraphs>212</Paragraphs>
  <Slides>18</Slides>
  <Notes>18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宋体</vt:lpstr>
      <vt:lpstr>Wingdings</vt:lpstr>
      <vt:lpstr>方正琥珀简体</vt:lpstr>
      <vt:lpstr>微软雅黑</vt:lpstr>
      <vt:lpstr>等线</vt:lpstr>
      <vt:lpstr>+mn-lt</vt:lpstr>
      <vt:lpstr>The Avengers</vt:lpstr>
      <vt:lpstr>Calibri</vt:lpstr>
      <vt:lpstr>Arial Unicode MS</vt:lpstr>
      <vt:lpstr>方正琥珀简体</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376</dc:title>
  <dc:creator>jhon;NMW</dc:creator>
  <cp:keywords>NMW</cp:keywords>
  <cp:category>NMW</cp:category>
  <cp:lastModifiedBy>韩HAN</cp:lastModifiedBy>
  <cp:revision>39</cp:revision>
  <dcterms:created xsi:type="dcterms:W3CDTF">2018-09-12T07:42:02Z</dcterms:created>
  <dcterms:modified xsi:type="dcterms:W3CDTF">2020-03-10T08:41:42Z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